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wav" ContentType="audio/wav"/>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 id="2147483661" r:id="rId14"/>
    <p:sldMasterId id="2147483662" r:id="rId15"/>
  </p:sldMasterIdLst>
  <p:notesMasterIdLst>
    <p:notesMasterId r:id="rId27"/>
  </p:notesMasterIdLst>
  <p:sldIdLst>
    <p:sldId id="262" r:id="rId16"/>
    <p:sldId id="258" r:id="rId17"/>
    <p:sldId id="259" r:id="rId18"/>
    <p:sldId id="260" r:id="rId19"/>
    <p:sldId id="261" r:id="rId20"/>
    <p:sldId id="263" r:id="rId21"/>
    <p:sldId id="264" r:id="rId22"/>
    <p:sldId id="265" r:id="rId23"/>
    <p:sldId id="266" r:id="rId24"/>
    <p:sldId id="267" r:id="rId25"/>
    <p:sldId id="272" r:id="rId26"/>
  </p:sldIdLst>
  <p:sldSz cx="13004800" cy="9753600"/>
  <p:notesSz cx="6858000" cy="9144000"/>
  <p:defaultTextStyle>
    <a:defPPr>
      <a:defRPr lang="en-US"/>
    </a:defPPr>
    <a:lvl1pPr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1pPr>
    <a:lvl2pPr marL="4572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2pPr>
    <a:lvl3pPr marL="9144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3pPr>
    <a:lvl4pPr marL="13716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4pPr>
    <a:lvl5pPr marL="1828800" algn="ctr" rtl="0" fontAlgn="base">
      <a:spcBef>
        <a:spcPct val="0"/>
      </a:spcBef>
      <a:spcAft>
        <a:spcPct val="0"/>
      </a:spcAft>
      <a:defRPr sz="4000" kern="1200">
        <a:solidFill>
          <a:srgbClr val="000000"/>
        </a:solidFill>
        <a:latin typeface="Gill Sans" charset="0"/>
        <a:ea typeface="Heiti TC Light" charset="0"/>
        <a:cs typeface="Heiti TC Light" charset="0"/>
        <a:sym typeface="Gill Sans" charset="0"/>
      </a:defRPr>
    </a:lvl5pPr>
    <a:lvl6pPr marL="2286000" algn="l" defTabSz="457200" rtl="0" eaLnBrk="1" latinLnBrk="0" hangingPunct="1">
      <a:defRPr sz="4000" kern="1200">
        <a:solidFill>
          <a:srgbClr val="000000"/>
        </a:solidFill>
        <a:latin typeface="Gill Sans" charset="0"/>
        <a:ea typeface="Heiti TC Light" charset="0"/>
        <a:cs typeface="Heiti TC Light" charset="0"/>
        <a:sym typeface="Gill Sans" charset="0"/>
      </a:defRPr>
    </a:lvl6pPr>
    <a:lvl7pPr marL="2743200" algn="l" defTabSz="457200" rtl="0" eaLnBrk="1" latinLnBrk="0" hangingPunct="1">
      <a:defRPr sz="4000" kern="1200">
        <a:solidFill>
          <a:srgbClr val="000000"/>
        </a:solidFill>
        <a:latin typeface="Gill Sans" charset="0"/>
        <a:ea typeface="Heiti TC Light" charset="0"/>
        <a:cs typeface="Heiti TC Light" charset="0"/>
        <a:sym typeface="Gill Sans" charset="0"/>
      </a:defRPr>
    </a:lvl7pPr>
    <a:lvl8pPr marL="3200400" algn="l" defTabSz="457200" rtl="0" eaLnBrk="1" latinLnBrk="0" hangingPunct="1">
      <a:defRPr sz="4000" kern="1200">
        <a:solidFill>
          <a:srgbClr val="000000"/>
        </a:solidFill>
        <a:latin typeface="Gill Sans" charset="0"/>
        <a:ea typeface="Heiti TC Light" charset="0"/>
        <a:cs typeface="Heiti TC Light" charset="0"/>
        <a:sym typeface="Gill Sans" charset="0"/>
      </a:defRPr>
    </a:lvl8pPr>
    <a:lvl9pPr marL="3657600" algn="l" defTabSz="457200" rtl="0" eaLnBrk="1" latinLnBrk="0" hangingPunct="1">
      <a:defRPr sz="4000" kern="1200">
        <a:solidFill>
          <a:srgbClr val="000000"/>
        </a:solidFill>
        <a:latin typeface="Gill Sans" charset="0"/>
        <a:ea typeface="Heiti TC Light" charset="0"/>
        <a:cs typeface="Heiti TC Light"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C2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1" d="100"/>
          <a:sy n="101" d="100"/>
        </p:scale>
        <p:origin x="-120" y="-408"/>
      </p:cViewPr>
      <p:guideLst>
        <p:guide orient="horz" pos="3072"/>
        <p:guide pos="4096"/>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3"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8434"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1609185"/>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ＭＳ Ｐゴシック" charset="0"/>
        <a:cs typeface="+mn-cs"/>
      </a:defRPr>
    </a:lvl1pPr>
    <a:lvl2pPr marL="457200" algn="l" rtl="0" fontAlgn="base">
      <a:spcBef>
        <a:spcPct val="0"/>
      </a:spcBef>
      <a:spcAft>
        <a:spcPct val="0"/>
      </a:spcAft>
      <a:defRPr sz="1200" kern="1200">
        <a:solidFill>
          <a:schemeClr val="tx1"/>
        </a:solidFill>
        <a:latin typeface="Gill Sans" charset="0"/>
        <a:ea typeface="ＭＳ Ｐゴシック" charset="0"/>
        <a:cs typeface="+mn-cs"/>
      </a:defRPr>
    </a:lvl2pPr>
    <a:lvl3pPr marL="914400" algn="l" rtl="0" fontAlgn="base">
      <a:spcBef>
        <a:spcPct val="0"/>
      </a:spcBef>
      <a:spcAft>
        <a:spcPct val="0"/>
      </a:spcAft>
      <a:defRPr sz="1200" kern="1200">
        <a:solidFill>
          <a:schemeClr val="tx1"/>
        </a:solidFill>
        <a:latin typeface="Gill Sans" charset="0"/>
        <a:ea typeface="ＭＳ Ｐゴシック" charset="0"/>
        <a:cs typeface="+mn-cs"/>
      </a:defRPr>
    </a:lvl3pPr>
    <a:lvl4pPr marL="1371600" algn="l" rtl="0" fontAlgn="base">
      <a:spcBef>
        <a:spcPct val="0"/>
      </a:spcBef>
      <a:spcAft>
        <a:spcPct val="0"/>
      </a:spcAft>
      <a:defRPr sz="1200" kern="1200">
        <a:solidFill>
          <a:schemeClr val="tx1"/>
        </a:solidFill>
        <a:latin typeface="Gill Sans" charset="0"/>
        <a:ea typeface="ＭＳ Ｐゴシック" charset="0"/>
        <a:cs typeface="+mn-cs"/>
      </a:defRPr>
    </a:lvl4pPr>
    <a:lvl5pPr marL="1828800" algn="l" rtl="0" fontAlgn="base">
      <a:spcBef>
        <a:spcPct val="0"/>
      </a:spcBef>
      <a:spcAft>
        <a:spcPct val="0"/>
      </a:spcAft>
      <a:defRPr sz="1200" kern="1200">
        <a:solidFill>
          <a:schemeClr val="tx1"/>
        </a:solidFill>
        <a:latin typeface="Gill San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So, we just saw how as long as humans have been making art, very little of the time was spent on Realism.  Another surprising thing is there is a little sliver of abstraction at the end of the timeline when artists return to abstraction with a vengeance.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So why do we have this return to abstraction?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5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Now I don't want to say there's just one answer to this question, but a big part of the answer at least can be traced to an artistic crisis that happens between 19th and 20th centuries.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56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Do you have an idea what could have brought about this crisis? What happens there on that tick mark at 1825?</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76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At this time we find the very first photographs, and while they were at first too blurry or took too long to develop, very quickly photographs became cheaper, faster, and more realistic than paintings.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dirty="0">
                <a:latin typeface="Lucida Grande" charset="0"/>
                <a:cs typeface="Lucida Grande" charset="0"/>
                <a:sym typeface="Lucida Grande" charset="0"/>
              </a:rPr>
              <a:t>As soon as photography was able to capture the likeness of human </a:t>
            </a:r>
            <a:r>
              <a:rPr lang="en-US" sz="2000" dirty="0" smtClean="0">
                <a:latin typeface="Lucida Grande" charset="0"/>
                <a:cs typeface="Lucida Grande" charset="0"/>
                <a:sym typeface="Lucida Grande" charset="0"/>
              </a:rPr>
              <a:t>beings, </a:t>
            </a:r>
            <a:r>
              <a:rPr lang="en-US" sz="2000" dirty="0">
                <a:latin typeface="Lucida Grande" charset="0"/>
                <a:cs typeface="Lucida Grande" charset="0"/>
                <a:sym typeface="Lucida Grande" charset="0"/>
              </a:rPr>
              <a:t>artists were thrown into a crisis because they have to prove to the world that they still had a unique and necessary talent.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3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And the one thing that painting still had going for it was color.  So this is one reason why artists stopped paying attention to making extremely realistic paintings and instead started to focus on style and color.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58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paintings:Poussin, The Dance to The Music of Time, 1640, FrenchTiepolo, Apotheosis of Spain, 1762-66, Italian (work is in Spain)Ingres, La Grande Odalisque, 1814, FrenchMillet, The Sower, 1850,Manet, Berthe Morisot, 1872Cezanne, The Bather, 1885Monet, Haystacks, 1891, Frenchphotography:Joseph Nicéphore Niépce, View from the Window at Le Gras, 1825Jacque Daguerre, Boulevard du Temple, 1838Albert Southworth, Male Portrait,1848Étienne Carjat, Charles Baudelair, 1863</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9974437"/>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2177035"/>
      </p:ext>
    </p:extLst>
  </p:cSld>
  <p:clrMapOvr>
    <a:masterClrMapping/>
  </p:clrMapOvr>
  <p:transition xmlns:p14="http://schemas.microsoft.com/office/powerpoint/2010/mai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49993428"/>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4395944"/>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133276167"/>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77113161"/>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71920818"/>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51469711"/>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301669"/>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85035065"/>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16233474"/>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5027511"/>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83036022"/>
      </p:ext>
    </p:extLst>
  </p:cSld>
  <p:clrMapOvr>
    <a:masterClrMapping/>
  </p:clrMapOvr>
  <p:transition xmlns:p14="http://schemas.microsoft.com/office/powerpoint/2010/mai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3227436"/>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25663353"/>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28747641"/>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316282522"/>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1539858"/>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6926761"/>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4970320"/>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669271"/>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90133450"/>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97652721"/>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891007094"/>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45202678"/>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05746118"/>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69852200"/>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4151684"/>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242774888"/>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3005009"/>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82572206"/>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3452223"/>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060517"/>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03165627"/>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6318029"/>
      </p:ext>
    </p:extLst>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29027026"/>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39772048"/>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43414691"/>
      </p:ext>
    </p:extLst>
  </p:cSld>
  <p:clrMapOvr>
    <a:masterClrMapping/>
  </p:clrMapOvr>
  <p:transition xmlns:p14="http://schemas.microsoft.com/office/powerpoint/2010/mai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20368865"/>
      </p:ext>
    </p:extLst>
  </p:cSld>
  <p:clrMapOvr>
    <a:masterClrMapping/>
  </p:clrMapOvr>
  <p:transition xmlns:p14="http://schemas.microsoft.com/office/powerpoint/2010/mai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74005703"/>
      </p:ext>
    </p:extLst>
  </p:cSld>
  <p:clrMapOvr>
    <a:masterClrMapping/>
  </p:clrMapOvr>
  <p:transition xmlns:p14="http://schemas.microsoft.com/office/powerpoint/2010/mai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277673931"/>
      </p:ext>
    </p:extLst>
  </p:cSld>
  <p:clrMapOvr>
    <a:masterClrMapping/>
  </p:clrMapOvr>
  <p:transition xmlns:p14="http://schemas.microsoft.com/office/powerpoint/2010/mai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98814154"/>
      </p:ext>
    </p:extLst>
  </p:cSld>
  <p:clrMapOvr>
    <a:masterClrMapping/>
  </p:clrMapOvr>
  <p:transition xmlns:p14="http://schemas.microsoft.com/office/powerpoint/2010/mai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69092218"/>
      </p:ext>
    </p:extLst>
  </p:cSld>
  <p:clrMapOvr>
    <a:masterClrMapping/>
  </p:clrMapOvr>
  <p:transition xmlns:p14="http://schemas.microsoft.com/office/powerpoint/2010/mai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392816"/>
      </p:ext>
    </p:extLst>
  </p:cSld>
  <p:clrMapOvr>
    <a:masterClrMapping/>
  </p:clrMapOvr>
  <p:transition xmlns:p14="http://schemas.microsoft.com/office/powerpoint/2010/mai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846988"/>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842528308"/>
      </p:ext>
    </p:extLst>
  </p:cSld>
  <p:clrMapOvr>
    <a:masterClrMapping/>
  </p:clrMapOvr>
  <p:transition xmlns:p14="http://schemas.microsoft.com/office/powerpoint/2010/mai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54960088"/>
      </p:ext>
    </p:extLst>
  </p:cSld>
  <p:clrMapOvr>
    <a:masterClrMapping/>
  </p:clrMapOvr>
  <p:transition xmlns:p14="http://schemas.microsoft.com/office/powerpoint/2010/mai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5204209"/>
      </p:ext>
    </p:extLst>
  </p:cSld>
  <p:clrMapOvr>
    <a:masterClrMapping/>
  </p:clrMapOvr>
  <p:transition xmlns:p14="http://schemas.microsoft.com/office/powerpoint/2010/mai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5651065"/>
      </p:ext>
    </p:extLst>
  </p:cSld>
  <p:clrMapOvr>
    <a:masterClrMapping/>
  </p:clrMapOvr>
  <p:transition xmlns:p14="http://schemas.microsoft.com/office/powerpoint/2010/mai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22949076"/>
      </p:ext>
    </p:extLst>
  </p:cSld>
  <p:clrMapOvr>
    <a:masterClrMapping/>
  </p:clrMapOvr>
  <p:transition xmlns:p14="http://schemas.microsoft.com/office/powerpoint/2010/mai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44187443"/>
      </p:ext>
    </p:extLst>
  </p:cSld>
  <p:clrMapOvr>
    <a:masterClrMapping/>
  </p:clrMapOvr>
  <p:transition xmlns:p14="http://schemas.microsoft.com/office/powerpoint/2010/mai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46662214"/>
      </p:ext>
    </p:extLst>
  </p:cSld>
  <p:clrMapOvr>
    <a:masterClrMapping/>
  </p:clrMapOvr>
  <p:transition xmlns:p14="http://schemas.microsoft.com/office/powerpoint/2010/mai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435565483"/>
      </p:ext>
    </p:extLst>
  </p:cSld>
  <p:clrMapOvr>
    <a:masterClrMapping/>
  </p:clrMapOvr>
  <p:transition xmlns:p14="http://schemas.microsoft.com/office/powerpoint/2010/mai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7644993"/>
      </p:ext>
    </p:extLst>
  </p:cSld>
  <p:clrMapOvr>
    <a:masterClrMapping/>
  </p:clrMapOvr>
  <p:transition xmlns:p14="http://schemas.microsoft.com/office/powerpoint/2010/mai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8030956"/>
      </p:ext>
    </p:extLst>
  </p:cSld>
  <p:clrMapOvr>
    <a:masterClrMapping/>
  </p:clrMapOvr>
  <p:transition xmlns:p14="http://schemas.microsoft.com/office/powerpoint/2010/mai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5954781"/>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36011824"/>
      </p:ext>
    </p:extLst>
  </p:cSld>
  <p:clrMapOvr>
    <a:masterClrMapping/>
  </p:clrMapOvr>
  <p:transition xmlns:p14="http://schemas.microsoft.com/office/powerpoint/2010/mai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26169"/>
      </p:ext>
    </p:extLst>
  </p:cSld>
  <p:clrMapOvr>
    <a:masterClrMapping/>
  </p:clrMapOvr>
  <p:transition xmlns:p14="http://schemas.microsoft.com/office/powerpoint/2010/mai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69904127"/>
      </p:ext>
    </p:extLst>
  </p:cSld>
  <p:clrMapOvr>
    <a:masterClrMapping/>
  </p:clrMapOvr>
  <p:transition xmlns:p14="http://schemas.microsoft.com/office/powerpoint/2010/mai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01184903"/>
      </p:ext>
    </p:extLst>
  </p:cSld>
  <p:clrMapOvr>
    <a:masterClrMapping/>
  </p:clrMapOvr>
  <p:transition xmlns:p14="http://schemas.microsoft.com/office/powerpoint/2010/mai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56104481"/>
      </p:ext>
    </p:extLst>
  </p:cSld>
  <p:clrMapOvr>
    <a:masterClrMapping/>
  </p:clrMapOvr>
  <p:transition xmlns:p14="http://schemas.microsoft.com/office/powerpoint/2010/mai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9200241"/>
      </p:ext>
    </p:extLst>
  </p:cSld>
  <p:clrMapOvr>
    <a:masterClrMapping/>
  </p:clrMapOvr>
  <p:transition xmlns:p14="http://schemas.microsoft.com/office/powerpoint/2010/mai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90719028"/>
      </p:ext>
    </p:extLst>
  </p:cSld>
  <p:clrMapOvr>
    <a:masterClrMapping/>
  </p:clrMapOvr>
  <p:transition xmlns:p14="http://schemas.microsoft.com/office/powerpoint/2010/main"/>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74475513"/>
      </p:ext>
    </p:extLst>
  </p:cSld>
  <p:clrMapOvr>
    <a:masterClrMapping/>
  </p:clrMapOvr>
  <p:transition xmlns:p14="http://schemas.microsoft.com/office/powerpoint/2010/main"/>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600246994"/>
      </p:ext>
    </p:extLst>
  </p:cSld>
  <p:clrMapOvr>
    <a:masterClrMapping/>
  </p:clrMapOvr>
  <p:transition xmlns:p14="http://schemas.microsoft.com/office/powerpoint/2010/main"/>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8982422"/>
      </p:ext>
    </p:extLst>
  </p:cSld>
  <p:clrMapOvr>
    <a:masterClrMapping/>
  </p:clrMapOvr>
  <p:transition xmlns:p14="http://schemas.microsoft.com/office/powerpoint/2010/main"/>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37056825"/>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82238415"/>
      </p:ext>
    </p:extLst>
  </p:cSld>
  <p:clrMapOvr>
    <a:masterClrMapping/>
  </p:clrMapOvr>
  <p:transition xmlns:p14="http://schemas.microsoft.com/office/powerpoint/2010/mai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7426661"/>
      </p:ext>
    </p:extLst>
  </p:cSld>
  <p:clrMapOvr>
    <a:masterClrMapping/>
  </p:clrMapOvr>
  <p:transition xmlns:p14="http://schemas.microsoft.com/office/powerpoint/2010/main"/>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094472"/>
      </p:ext>
    </p:extLst>
  </p:cSld>
  <p:clrMapOvr>
    <a:masterClrMapping/>
  </p:clrMapOvr>
  <p:transition xmlns:p14="http://schemas.microsoft.com/office/powerpoint/2010/main"/>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8074337"/>
      </p:ext>
    </p:extLst>
  </p:cSld>
  <p:clrMapOvr>
    <a:masterClrMapping/>
  </p:clrMapOvr>
  <p:transition xmlns:p14="http://schemas.microsoft.com/office/powerpoint/2010/main"/>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69445734"/>
      </p:ext>
    </p:extLst>
  </p:cSld>
  <p:clrMapOvr>
    <a:masterClrMapping/>
  </p:clrMapOvr>
  <p:transition xmlns:p14="http://schemas.microsoft.com/office/powerpoint/2010/main"/>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9338815"/>
      </p:ext>
    </p:extLst>
  </p:cSld>
  <p:clrMapOvr>
    <a:masterClrMapping/>
  </p:clrMapOvr>
  <p:transition xmlns:p14="http://schemas.microsoft.com/office/powerpoint/2010/mai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7788263"/>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47112912"/>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978153"/>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06528621"/>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4364681"/>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58032634"/>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0197984"/>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7779803"/>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37074192"/>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6468878"/>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263467913"/>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5456949"/>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19176236"/>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86422242"/>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678735"/>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889938392"/>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266239236"/>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42289298"/>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24404296"/>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30288116"/>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28801155"/>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1721145"/>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58782890"/>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908148"/>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1698482"/>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5000122"/>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84005437"/>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8425586"/>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0061429"/>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95668711"/>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443204"/>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21724168"/>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44674842"/>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95032482"/>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019087894"/>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32161762"/>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3602823"/>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3661856"/>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4225924"/>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527529"/>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36961886"/>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04989977"/>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78773576"/>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6486461"/>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15022953"/>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47018696"/>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475005105"/>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8553555"/>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11895264"/>
      </p:ext>
    </p:extLst>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7903174"/>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8385302"/>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0338700"/>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76655280"/>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46266622"/>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46935355"/>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62752961"/>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36314400"/>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42639245"/>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413091564"/>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950050"/>
      </p:ext>
    </p:extLst>
  </p:cSld>
  <p:clrMapOvr>
    <a:masterClrMapping/>
  </p:clrMapOvr>
  <p:transition xmlns:p14="http://schemas.microsoft.com/office/powerpoint/2010/mai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3509744"/>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98842204"/>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54102035"/>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364987"/>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39986791"/>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28921349"/>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7985874"/>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57694548"/>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44831717"/>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78372982"/>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39408979"/>
      </p:ext>
    </p:extLst>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572876138"/>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21987530"/>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32298449"/>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7794556"/>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266331"/>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82800449"/>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46883682"/>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15235261"/>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33491334"/>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01252679"/>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59057061"/>
      </p:ext>
    </p:extLst>
  </p:cSld>
  <p:clrMapOvr>
    <a:masterClrMapping/>
  </p:clrMapOvr>
  <p:transition xmlns:p14="http://schemas.microsoft.com/office/powerpoint/2010/mai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97498629"/>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127072896"/>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4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95744902"/>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8718653"/>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20206677"/>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4535912"/>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78285048"/>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1322085"/>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11381526"/>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33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33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52280917"/>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2.xml"/><Relationship Id="rId12" Type="http://schemas.openxmlformats.org/officeDocument/2006/relationships/theme" Target="../theme/theme12.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3.xml"/><Relationship Id="rId12" Type="http://schemas.openxmlformats.org/officeDocument/2006/relationships/theme" Target="../theme/theme13.xml"/><Relationship Id="rId1" Type="http://schemas.openxmlformats.org/officeDocument/2006/relationships/slideLayout" Target="../slideLayouts/slideLayout133.xml"/><Relationship Id="rId2" Type="http://schemas.openxmlformats.org/officeDocument/2006/relationships/slideLayout" Target="../slideLayouts/slideLayout134.xml"/><Relationship Id="rId3" Type="http://schemas.openxmlformats.org/officeDocument/2006/relationships/slideLayout" Target="../slideLayouts/slideLayout135.xml"/><Relationship Id="rId4" Type="http://schemas.openxmlformats.org/officeDocument/2006/relationships/slideLayout" Target="../slideLayouts/slideLayout136.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7" Type="http://schemas.openxmlformats.org/officeDocument/2006/relationships/slideLayout" Target="../slideLayouts/slideLayout139.xml"/><Relationship Id="rId8" Type="http://schemas.openxmlformats.org/officeDocument/2006/relationships/slideLayout" Target="../slideLayouts/slideLayout140.xml"/><Relationship Id="rId9" Type="http://schemas.openxmlformats.org/officeDocument/2006/relationships/slideLayout" Target="../slideLayouts/slideLayout141.xml"/><Relationship Id="rId10" Type="http://schemas.openxmlformats.org/officeDocument/2006/relationships/slideLayout" Target="../slideLayouts/slideLayout142.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4.xml"/><Relationship Id="rId12" Type="http://schemas.openxmlformats.org/officeDocument/2006/relationships/theme" Target="../theme/theme14.xml"/><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5.xml"/><Relationship Id="rId12" Type="http://schemas.openxmlformats.org/officeDocument/2006/relationships/theme" Target="../theme/theme15.xml"/><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026"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0242"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1266"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2290"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3314"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4338"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15362"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2050"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3074"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4098"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5122"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6146"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7170"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8194"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
        <p:nvSpPr>
          <p:cNvPr id="9218" name="Rectangle 2"/>
          <p:cNvSpPr>
            <a:spLocks noGrp="1" noChangeArrowheads="1"/>
          </p:cNvSpPr>
          <p:nvPr>
            <p:ph type="body" idx="1"/>
          </p:nvPr>
        </p:nvSpPr>
        <p:spPr bwMode="auto">
          <a:xfrm>
            <a:off x="1270000" y="5029200"/>
            <a:ext cx="10464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ransition xmlns:p14="http://schemas.microsoft.com/office/powerpoint/2010/main"/>
  <p:txStyles>
    <p:titleStyle>
      <a:lvl1pPr algn="ctr" rtl="0" fontAlgn="base">
        <a:spcBef>
          <a:spcPct val="0"/>
        </a:spcBef>
        <a:spcAft>
          <a:spcPct val="0"/>
        </a:spcAft>
        <a:defRPr sz="8000">
          <a:solidFill>
            <a:schemeClr val="tx1"/>
          </a:solidFill>
          <a:latin typeface="+mj-lt"/>
          <a:ea typeface="+mj-ea"/>
          <a:cs typeface="+mj-cs"/>
          <a:sym typeface="Gill Sans" charset="0"/>
        </a:defRPr>
      </a:lvl1pPr>
      <a:lvl2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2pPr>
      <a:lvl3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3pPr>
      <a:lvl4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4pPr>
      <a:lvl5pPr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5pPr>
      <a:lvl6pPr marL="4572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6pPr>
      <a:lvl7pPr marL="9144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7pPr>
      <a:lvl8pPr marL="13716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8pPr>
      <a:lvl9pPr marL="1828800" algn="ctr" rtl="0" fontAlgn="base">
        <a:spcBef>
          <a:spcPct val="0"/>
        </a:spcBef>
        <a:spcAft>
          <a:spcPct val="0"/>
        </a:spcAft>
        <a:defRPr sz="8000">
          <a:solidFill>
            <a:schemeClr val="tx1"/>
          </a:solidFill>
          <a:latin typeface="Gill Sans" charset="0"/>
          <a:ea typeface="Heiti TC Light" charset="0"/>
          <a:cs typeface="Heiti T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wav"/><Relationship Id="rId2" Type="http://schemas.openxmlformats.org/officeDocument/2006/relationships/audio" Target="../media/media1.wav"/></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9.xml"/><Relationship Id="rId4" Type="http://schemas.openxmlformats.org/officeDocument/2006/relationships/notesSlide" Target="../notesSlides/notesSlide7.xml"/><Relationship Id="rId5" Type="http://schemas.openxmlformats.org/officeDocument/2006/relationships/image" Target="../media/image8.jpeg"/><Relationship Id="rId6" Type="http://schemas.openxmlformats.org/officeDocument/2006/relationships/image" Target="../media/image2.png"/><Relationship Id="rId1" Type="http://schemas.microsoft.com/office/2007/relationships/media" Target="../media/media10.wav"/><Relationship Id="rId2" Type="http://schemas.openxmlformats.org/officeDocument/2006/relationships/audio" Target="../media/media10.wav"/></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1.xml"/><Relationship Id="rId5" Type="http://schemas.openxmlformats.org/officeDocument/2006/relationships/image" Target="../media/image2.png"/><Relationship Id="rId1" Type="http://schemas.microsoft.com/office/2007/relationships/media" Target="../media/media2.wav"/><Relationship Id="rId2" Type="http://schemas.openxmlformats.org/officeDocument/2006/relationships/audio" Target="../media/media2.wav"/></Relationships>
</file>

<file path=ppt/slides/_rels/slide3.xml.rels><?xml version="1.0" encoding="UTF-8" standalone="yes"?>
<Relationships xmlns="http://schemas.openxmlformats.org/package/2006/relationships"><Relationship Id="rId11" Type="http://schemas.openxmlformats.org/officeDocument/2006/relationships/image" Target="../media/image9.jpeg"/><Relationship Id="rId12" Type="http://schemas.openxmlformats.org/officeDocument/2006/relationships/image" Target="../media/image10.jpeg"/><Relationship Id="rId13" Type="http://schemas.openxmlformats.org/officeDocument/2006/relationships/image" Target="../media/image2.png"/><Relationship Id="rId1" Type="http://schemas.microsoft.com/office/2007/relationships/media" Target="../media/media3.wav"/><Relationship Id="rId2" Type="http://schemas.openxmlformats.org/officeDocument/2006/relationships/audio" Target="../media/media3.wav"/><Relationship Id="rId3" Type="http://schemas.openxmlformats.org/officeDocument/2006/relationships/slideLayout" Target="../slideLayouts/slideLayout24.xml"/><Relationship Id="rId4" Type="http://schemas.openxmlformats.org/officeDocument/2006/relationships/notesSlide" Target="../notesSlides/notesSlide2.xml"/><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s>
</file>

<file path=ppt/slides/_rels/slide4.xml.rels><?xml version="1.0" encoding="UTF-8" standalone="yes"?>
<Relationships xmlns="http://schemas.openxmlformats.org/package/2006/relationships"><Relationship Id="rId11" Type="http://schemas.openxmlformats.org/officeDocument/2006/relationships/image" Target="../media/image8.jpeg"/><Relationship Id="rId12" Type="http://schemas.openxmlformats.org/officeDocument/2006/relationships/image" Target="../media/image10.jpeg"/><Relationship Id="rId13" Type="http://schemas.openxmlformats.org/officeDocument/2006/relationships/image" Target="../media/image2.png"/><Relationship Id="rId1" Type="http://schemas.microsoft.com/office/2007/relationships/media" Target="../media/media4.wav"/><Relationship Id="rId2" Type="http://schemas.openxmlformats.org/officeDocument/2006/relationships/audio" Target="../media/media4.wav"/><Relationship Id="rId3" Type="http://schemas.openxmlformats.org/officeDocument/2006/relationships/slideLayout" Target="../slideLayouts/slideLayout35.xml"/><Relationship Id="rId4" Type="http://schemas.openxmlformats.org/officeDocument/2006/relationships/notesSlide" Target="../notesSlides/notesSlide3.xml"/><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6.xml"/><Relationship Id="rId4" Type="http://schemas.openxmlformats.org/officeDocument/2006/relationships/notesSlide" Target="../notesSlides/notesSlide4.xml"/><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8.jpeg"/><Relationship Id="rId8" Type="http://schemas.openxmlformats.org/officeDocument/2006/relationships/image" Target="../media/image12.jpeg"/><Relationship Id="rId9" Type="http://schemas.openxmlformats.org/officeDocument/2006/relationships/image" Target="../media/image13.jpeg"/><Relationship Id="rId10" Type="http://schemas.openxmlformats.org/officeDocument/2006/relationships/image" Target="../media/image2.png"/><Relationship Id="rId1" Type="http://schemas.microsoft.com/office/2007/relationships/media" Target="../media/media5.wav"/><Relationship Id="rId2" Type="http://schemas.openxmlformats.org/officeDocument/2006/relationships/audio" Target="../media/media5.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7.xml"/><Relationship Id="rId4" Type="http://schemas.openxmlformats.org/officeDocument/2006/relationships/notesSlide" Target="../notesSlides/notesSlide5.xml"/><Relationship Id="rId5" Type="http://schemas.openxmlformats.org/officeDocument/2006/relationships/image" Target="../media/image14.png"/><Relationship Id="rId6" Type="http://schemas.openxmlformats.org/officeDocument/2006/relationships/image" Target="../media/image2.png"/><Relationship Id="rId1" Type="http://schemas.microsoft.com/office/2007/relationships/media" Target="../media/media6.wav"/><Relationship Id="rId2" Type="http://schemas.openxmlformats.org/officeDocument/2006/relationships/audio" Target="../media/media6.wa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8.xml"/><Relationship Id="rId4" Type="http://schemas.openxmlformats.org/officeDocument/2006/relationships/image" Target="../media/image15.jpeg"/><Relationship Id="rId5" Type="http://schemas.openxmlformats.org/officeDocument/2006/relationships/image" Target="../media/image2.png"/><Relationship Id="rId1" Type="http://schemas.microsoft.com/office/2007/relationships/media" Target="../media/media7.wav"/><Relationship Id="rId2" Type="http://schemas.openxmlformats.org/officeDocument/2006/relationships/audio" Target="../media/media7.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8.xml"/><Relationship Id="rId4" Type="http://schemas.openxmlformats.org/officeDocument/2006/relationships/image" Target="../media/image16.jpeg"/><Relationship Id="rId5" Type="http://schemas.openxmlformats.org/officeDocument/2006/relationships/image" Target="../media/image2.png"/><Relationship Id="rId1" Type="http://schemas.microsoft.com/office/2007/relationships/media" Target="../media/media8.wav"/><Relationship Id="rId2" Type="http://schemas.openxmlformats.org/officeDocument/2006/relationships/audio" Target="../media/media8.wa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8.xml"/><Relationship Id="rId4" Type="http://schemas.openxmlformats.org/officeDocument/2006/relationships/notesSlide" Target="../notesSlides/notesSlide6.xml"/><Relationship Id="rId5" Type="http://schemas.openxmlformats.org/officeDocument/2006/relationships/image" Target="../media/image17.jpeg"/><Relationship Id="rId6" Type="http://schemas.openxmlformats.org/officeDocument/2006/relationships/image" Target="../media/image2.png"/><Relationship Id="rId1" Type="http://schemas.microsoft.com/office/2007/relationships/media" Target="../media/media9.wav"/><Relationship Id="rId2" Type="http://schemas.openxmlformats.org/officeDocument/2006/relationships/audio" Target="../media/media9.wa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385" name="Rectangle 1"/>
          <p:cNvSpPr>
            <a:spLocks/>
          </p:cNvSpPr>
          <p:nvPr/>
        </p:nvSpPr>
        <p:spPr bwMode="auto">
          <a:xfrm>
            <a:off x="3557588" y="2740025"/>
            <a:ext cx="588010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9600">
                <a:solidFill>
                  <a:srgbClr val="FFFFFF"/>
                </a:solidFill>
                <a:ea typeface="ＭＳ Ｐゴシック" charset="0"/>
                <a:cs typeface="Gill Sans" charset="0"/>
              </a:rPr>
              <a:t>Return to</a:t>
            </a:r>
          </a:p>
          <a:p>
            <a:r>
              <a:rPr lang="en-US" sz="9600">
                <a:solidFill>
                  <a:srgbClr val="E6E6E6"/>
                </a:solidFill>
                <a:ea typeface="ＭＳ Ｐゴシック" charset="0"/>
                <a:cs typeface="Gill Sans" charset="0"/>
              </a:rPr>
              <a:t>Abstraction</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xmlns:p14="http://schemas.microsoft.com/office/powerpoint/2010/main" advTm="5851"/>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769" name="Line 1"/>
          <p:cNvSpPr>
            <a:spLocks noChangeShapeType="1"/>
          </p:cNvSpPr>
          <p:nvPr/>
        </p:nvSpPr>
        <p:spPr bwMode="auto">
          <a:xfrm>
            <a:off x="79375" y="1041400"/>
            <a:ext cx="1139825" cy="0"/>
          </a:xfrm>
          <a:prstGeom prst="line">
            <a:avLst/>
          </a:prstGeom>
          <a:noFill/>
          <a:ln w="76200" cap="flat">
            <a:solidFill>
              <a:srgbClr val="AFBDE7"/>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0" name="Line 2"/>
          <p:cNvSpPr>
            <a:spLocks noChangeShapeType="1"/>
          </p:cNvSpPr>
          <p:nvPr/>
        </p:nvSpPr>
        <p:spPr bwMode="auto">
          <a:xfrm>
            <a:off x="6489700" y="876300"/>
            <a:ext cx="0" cy="4191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1" name="Line 3"/>
          <p:cNvSpPr>
            <a:spLocks noChangeShapeType="1"/>
          </p:cNvSpPr>
          <p:nvPr/>
        </p:nvSpPr>
        <p:spPr bwMode="auto">
          <a:xfrm>
            <a:off x="927100" y="1041400"/>
            <a:ext cx="11849100" cy="0"/>
          </a:xfrm>
          <a:prstGeom prst="line">
            <a:avLst/>
          </a:prstGeom>
          <a:noFill/>
          <a:ln w="76200" cap="flat">
            <a:solidFill>
              <a:srgbClr val="AFBDE7"/>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327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200" y="1422400"/>
            <a:ext cx="10288588" cy="809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773" name="Rectangle 5"/>
          <p:cNvSpPr>
            <a:spLocks/>
          </p:cNvSpPr>
          <p:nvPr/>
        </p:nvSpPr>
        <p:spPr bwMode="auto">
          <a:xfrm>
            <a:off x="5946775" y="139700"/>
            <a:ext cx="1104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1891</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7166"/>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817" name="Rectangle 1"/>
          <p:cNvSpPr>
            <a:spLocks/>
          </p:cNvSpPr>
          <p:nvPr/>
        </p:nvSpPr>
        <p:spPr bwMode="auto">
          <a:xfrm>
            <a:off x="160338" y="1308100"/>
            <a:ext cx="126746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140000"/>
              </a:lnSpc>
            </a:pPr>
            <a:r>
              <a:rPr lang="en-US" sz="2800" dirty="0">
                <a:solidFill>
                  <a:srgbClr val="89C233"/>
                </a:solidFill>
                <a:latin typeface="Lucida Grande" charset="0"/>
                <a:ea typeface="ＭＳ Ｐゴシック" charset="0"/>
                <a:cs typeface="Lucida Grande" charset="0"/>
                <a:sym typeface="Lucida Grande" charset="0"/>
              </a:rPr>
              <a:t>paintings:</a:t>
            </a:r>
          </a:p>
          <a:p>
            <a:pPr algn="l">
              <a:lnSpc>
                <a:spcPct val="140000"/>
              </a:lnSpc>
            </a:pPr>
            <a:r>
              <a:rPr lang="en-US" sz="2800" dirty="0" err="1">
                <a:solidFill>
                  <a:srgbClr val="FFFFFF"/>
                </a:solidFill>
                <a:latin typeface="Lucida Grande" charset="0"/>
                <a:ea typeface="ＭＳ Ｐゴシック" charset="0"/>
                <a:cs typeface="Lucida Grande" charset="0"/>
                <a:sym typeface="Lucida Grande" charset="0"/>
              </a:rPr>
              <a:t>Poussin</a:t>
            </a:r>
            <a:r>
              <a:rPr lang="en-US" sz="2800" dirty="0">
                <a:solidFill>
                  <a:srgbClr val="FFFFFF"/>
                </a:solidFill>
                <a:latin typeface="Lucida Grande" charset="0"/>
                <a:ea typeface="ＭＳ Ｐゴシック" charset="0"/>
                <a:cs typeface="Lucida Grande" charset="0"/>
                <a:sym typeface="Lucida Grande" charset="0"/>
              </a:rPr>
              <a:t>, The Dance to The Music of Time, 1640, French</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Tiepolo, Apotheosis of Spain, 1762-66, Italian (work is in Spain)</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Ingres, La Grande Odalisque, 1814, French</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Millet, The Sower, 1850,</a:t>
            </a:r>
          </a:p>
          <a:p>
            <a:pPr algn="l">
              <a:lnSpc>
                <a:spcPct val="140000"/>
              </a:lnSpc>
            </a:pPr>
            <a:r>
              <a:rPr lang="en-US" sz="2800" dirty="0" err="1">
                <a:solidFill>
                  <a:srgbClr val="FFFFFF"/>
                </a:solidFill>
                <a:latin typeface="Lucida Grande" charset="0"/>
                <a:ea typeface="ＭＳ Ｐゴシック" charset="0"/>
                <a:cs typeface="Lucida Grande" charset="0"/>
                <a:sym typeface="Lucida Grande" charset="0"/>
              </a:rPr>
              <a:t>Manet</a:t>
            </a:r>
            <a:r>
              <a:rPr lang="en-US" sz="2800" dirty="0">
                <a:solidFill>
                  <a:srgbClr val="FFFFFF"/>
                </a:solidFill>
                <a:latin typeface="Lucida Grande" charset="0"/>
                <a:ea typeface="ＭＳ Ｐゴシック" charset="0"/>
                <a:cs typeface="Lucida Grande" charset="0"/>
                <a:sym typeface="Lucida Grande" charset="0"/>
              </a:rPr>
              <a:t>, </a:t>
            </a:r>
            <a:r>
              <a:rPr lang="en-US" sz="2800" dirty="0" err="1">
                <a:solidFill>
                  <a:srgbClr val="FFFFFF"/>
                </a:solidFill>
                <a:latin typeface="Lucida Grande" charset="0"/>
                <a:ea typeface="ＭＳ Ｐゴシック" charset="0"/>
                <a:cs typeface="Lucida Grande" charset="0"/>
                <a:sym typeface="Lucida Grande" charset="0"/>
              </a:rPr>
              <a:t>Berthe</a:t>
            </a:r>
            <a:r>
              <a:rPr lang="en-US" sz="2800" dirty="0">
                <a:solidFill>
                  <a:srgbClr val="FFFFFF"/>
                </a:solidFill>
                <a:latin typeface="Lucida Grande" charset="0"/>
                <a:ea typeface="ＭＳ Ｐゴシック" charset="0"/>
                <a:cs typeface="Lucida Grande" charset="0"/>
                <a:sym typeface="Lucida Grande" charset="0"/>
              </a:rPr>
              <a:t> Morisot, 1872</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Cezanne, The Bather, 1885</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Monet, Haystacks, 1891, French</a:t>
            </a:r>
          </a:p>
          <a:p>
            <a:pPr algn="l">
              <a:lnSpc>
                <a:spcPct val="140000"/>
              </a:lnSpc>
            </a:pPr>
            <a:endParaRPr lang="en-US" sz="2800" dirty="0">
              <a:solidFill>
                <a:srgbClr val="FFFFFF"/>
              </a:solidFill>
              <a:latin typeface="Lucida Grande" charset="0"/>
              <a:ea typeface="ＭＳ Ｐゴシック" charset="0"/>
              <a:cs typeface="Lucida Grande" charset="0"/>
              <a:sym typeface="Lucida Grande" charset="0"/>
            </a:endParaRPr>
          </a:p>
          <a:p>
            <a:pPr algn="l">
              <a:lnSpc>
                <a:spcPct val="140000"/>
              </a:lnSpc>
            </a:pPr>
            <a:r>
              <a:rPr lang="en-US" sz="2800" dirty="0">
                <a:solidFill>
                  <a:srgbClr val="89C233"/>
                </a:solidFill>
                <a:latin typeface="Lucida Grande" charset="0"/>
                <a:ea typeface="ＭＳ Ｐゴシック" charset="0"/>
                <a:cs typeface="Lucida Grande" charset="0"/>
                <a:sym typeface="Lucida Grande" charset="0"/>
              </a:rPr>
              <a:t>photography:</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Joseph </a:t>
            </a:r>
            <a:r>
              <a:rPr lang="en-US" sz="2800" dirty="0" err="1">
                <a:solidFill>
                  <a:srgbClr val="FFFFFF"/>
                </a:solidFill>
                <a:latin typeface="Lucida Grande" charset="0"/>
                <a:ea typeface="ＭＳ Ｐゴシック" charset="0"/>
                <a:cs typeface="Lucida Grande" charset="0"/>
                <a:sym typeface="Lucida Grande" charset="0"/>
              </a:rPr>
              <a:t>Nicéphore</a:t>
            </a:r>
            <a:r>
              <a:rPr lang="en-US" sz="2800" dirty="0">
                <a:solidFill>
                  <a:srgbClr val="FFFFFF"/>
                </a:solidFill>
                <a:latin typeface="Lucida Grande" charset="0"/>
                <a:ea typeface="ＭＳ Ｐゴシック" charset="0"/>
                <a:cs typeface="Lucida Grande" charset="0"/>
                <a:sym typeface="Lucida Grande" charset="0"/>
              </a:rPr>
              <a:t> </a:t>
            </a:r>
            <a:r>
              <a:rPr lang="en-US" sz="2800" dirty="0" err="1">
                <a:solidFill>
                  <a:srgbClr val="FFFFFF"/>
                </a:solidFill>
                <a:latin typeface="Lucida Grande" charset="0"/>
                <a:ea typeface="ＭＳ Ｐゴシック" charset="0"/>
                <a:cs typeface="Lucida Grande" charset="0"/>
                <a:sym typeface="Lucida Grande" charset="0"/>
              </a:rPr>
              <a:t>Niépce</a:t>
            </a:r>
            <a:r>
              <a:rPr lang="en-US" sz="2800" dirty="0">
                <a:solidFill>
                  <a:srgbClr val="FFFFFF"/>
                </a:solidFill>
                <a:latin typeface="Lucida Grande" charset="0"/>
                <a:ea typeface="ＭＳ Ｐゴシック" charset="0"/>
                <a:cs typeface="Lucida Grande" charset="0"/>
                <a:sym typeface="Lucida Grande" charset="0"/>
              </a:rPr>
              <a:t>, View from the Window at Le Gras, 1825</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Jacque Daguerre, Boulevard du Temple, 1838</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Albert </a:t>
            </a:r>
            <a:r>
              <a:rPr lang="en-US" sz="2800" dirty="0" err="1">
                <a:solidFill>
                  <a:srgbClr val="FFFFFF"/>
                </a:solidFill>
                <a:latin typeface="Lucida Grande" charset="0"/>
                <a:ea typeface="ＭＳ Ｐゴシック" charset="0"/>
                <a:cs typeface="Lucida Grande" charset="0"/>
                <a:sym typeface="Lucida Grande" charset="0"/>
              </a:rPr>
              <a:t>Southworth</a:t>
            </a:r>
            <a:r>
              <a:rPr lang="en-US" sz="2800" dirty="0">
                <a:solidFill>
                  <a:srgbClr val="FFFFFF"/>
                </a:solidFill>
                <a:latin typeface="Lucida Grande" charset="0"/>
                <a:ea typeface="ＭＳ Ｐゴシック" charset="0"/>
                <a:cs typeface="Lucida Grande" charset="0"/>
                <a:sym typeface="Lucida Grande" charset="0"/>
              </a:rPr>
              <a:t>, Male Portrait,1848</a:t>
            </a:r>
          </a:p>
          <a:p>
            <a:pPr algn="l">
              <a:lnSpc>
                <a:spcPct val="140000"/>
              </a:lnSpc>
            </a:pPr>
            <a:r>
              <a:rPr lang="en-US" sz="2800" dirty="0">
                <a:solidFill>
                  <a:srgbClr val="FFFFFF"/>
                </a:solidFill>
                <a:latin typeface="Lucida Grande" charset="0"/>
                <a:ea typeface="ＭＳ Ｐゴシック" charset="0"/>
                <a:cs typeface="Lucida Grande" charset="0"/>
                <a:sym typeface="Lucida Grande" charset="0"/>
              </a:rPr>
              <a:t>Étienne </a:t>
            </a:r>
            <a:r>
              <a:rPr lang="en-US" sz="2800" dirty="0" err="1">
                <a:solidFill>
                  <a:srgbClr val="FFFFFF"/>
                </a:solidFill>
                <a:latin typeface="Lucida Grande" charset="0"/>
                <a:ea typeface="ＭＳ Ｐゴシック" charset="0"/>
                <a:cs typeface="Lucida Grande" charset="0"/>
                <a:sym typeface="Lucida Grande" charset="0"/>
              </a:rPr>
              <a:t>Carjat</a:t>
            </a:r>
            <a:r>
              <a:rPr lang="en-US" sz="2800" dirty="0">
                <a:solidFill>
                  <a:srgbClr val="FFFFFF"/>
                </a:solidFill>
                <a:latin typeface="Lucida Grande" charset="0"/>
                <a:ea typeface="ＭＳ Ｐゴシック" charset="0"/>
                <a:cs typeface="Lucida Grande" charset="0"/>
                <a:sym typeface="Lucida Grande" charset="0"/>
              </a:rPr>
              <a:t>, Charles </a:t>
            </a:r>
            <a:r>
              <a:rPr lang="en-US" sz="2800" dirty="0" err="1">
                <a:solidFill>
                  <a:srgbClr val="FFFFFF"/>
                </a:solidFill>
                <a:latin typeface="Lucida Grande" charset="0"/>
                <a:ea typeface="ＭＳ Ｐゴシック" charset="0"/>
                <a:cs typeface="Lucida Grande" charset="0"/>
                <a:sym typeface="Lucida Grande" charset="0"/>
              </a:rPr>
              <a:t>Baudelair</a:t>
            </a:r>
            <a:r>
              <a:rPr lang="en-US" sz="2800" dirty="0">
                <a:solidFill>
                  <a:srgbClr val="FFFFFF"/>
                </a:solidFill>
                <a:latin typeface="Lucida Grande" charset="0"/>
                <a:ea typeface="ＭＳ Ｐゴシック" charset="0"/>
                <a:cs typeface="Lucida Grande" charset="0"/>
                <a:sym typeface="Lucida Grande" charset="0"/>
              </a:rPr>
              <a:t>, 1863</a:t>
            </a:r>
          </a:p>
        </p:txBody>
      </p:sp>
      <p:sp>
        <p:nvSpPr>
          <p:cNvPr id="34818" name="Rectangle 2"/>
          <p:cNvSpPr>
            <a:spLocks/>
          </p:cNvSpPr>
          <p:nvPr/>
        </p:nvSpPr>
        <p:spPr bwMode="auto">
          <a:xfrm>
            <a:off x="5581650" y="495300"/>
            <a:ext cx="182721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800" i="1">
                <a:solidFill>
                  <a:srgbClr val="66B132"/>
                </a:solidFill>
                <a:ea typeface="ＭＳ Ｐゴシック" charset="0"/>
                <a:cs typeface="Gill Sans" charset="0"/>
              </a:rPr>
              <a:t>Images:</a:t>
            </a:r>
          </a:p>
        </p:txBody>
      </p:sp>
    </p:spTree>
  </p:cSld>
  <p:clrMapOvr>
    <a:masterClrMapping/>
  </p:clrMapOvr>
  <p:transition xmlns:p14="http://schemas.microsoft.com/office/powerpoint/2010/main" advTm="7073"/>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409" name="Line 1"/>
          <p:cNvSpPr>
            <a:spLocks noChangeShapeType="1"/>
          </p:cNvSpPr>
          <p:nvPr/>
        </p:nvSpPr>
        <p:spPr bwMode="auto">
          <a:xfrm>
            <a:off x="1917700" y="1841500"/>
            <a:ext cx="0" cy="11811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10" name="Line 2"/>
          <p:cNvSpPr>
            <a:spLocks noChangeShapeType="1"/>
          </p:cNvSpPr>
          <p:nvPr/>
        </p:nvSpPr>
        <p:spPr bwMode="auto">
          <a:xfrm>
            <a:off x="79375" y="2019300"/>
            <a:ext cx="1139825" cy="0"/>
          </a:xfrm>
          <a:prstGeom prst="line">
            <a:avLst/>
          </a:prstGeom>
          <a:noFill/>
          <a:ln w="38100" cap="flat">
            <a:solidFill>
              <a:srgbClr val="AFBDE7"/>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11" name="Rectangle 3"/>
          <p:cNvSpPr>
            <a:spLocks/>
          </p:cNvSpPr>
          <p:nvPr/>
        </p:nvSpPr>
        <p:spPr bwMode="auto">
          <a:xfrm>
            <a:off x="92075" y="222250"/>
            <a:ext cx="57404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4200">
                <a:solidFill>
                  <a:srgbClr val="F8CCCC"/>
                </a:solidFill>
                <a:ea typeface="ＭＳ Ｐゴシック" charset="0"/>
                <a:cs typeface="Gill Sans" charset="0"/>
              </a:rPr>
              <a:t>ART HISTORY (SO FAR)</a:t>
            </a:r>
          </a:p>
        </p:txBody>
      </p:sp>
      <p:sp>
        <p:nvSpPr>
          <p:cNvPr id="17412" name="Line 4"/>
          <p:cNvSpPr>
            <a:spLocks noChangeShapeType="1"/>
          </p:cNvSpPr>
          <p:nvPr/>
        </p:nvSpPr>
        <p:spPr bwMode="auto">
          <a:xfrm>
            <a:off x="10693400" y="1879600"/>
            <a:ext cx="0" cy="12700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13" name="Rectangle 5"/>
          <p:cNvSpPr>
            <a:spLocks/>
          </p:cNvSpPr>
          <p:nvPr/>
        </p:nvSpPr>
        <p:spPr bwMode="auto">
          <a:xfrm>
            <a:off x="9963150" y="1301750"/>
            <a:ext cx="80803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800">
                <a:solidFill>
                  <a:srgbClr val="EDE6BB"/>
                </a:solidFill>
                <a:ea typeface="ＭＳ Ｐゴシック" charset="0"/>
                <a:cs typeface="Gill Sans" charset="0"/>
              </a:rPr>
              <a:t>-4.5k</a:t>
            </a:r>
          </a:p>
        </p:txBody>
      </p:sp>
      <p:sp>
        <p:nvSpPr>
          <p:cNvPr id="17414" name="Line 6"/>
          <p:cNvSpPr>
            <a:spLocks noChangeShapeType="1"/>
          </p:cNvSpPr>
          <p:nvPr/>
        </p:nvSpPr>
        <p:spPr bwMode="auto">
          <a:xfrm>
            <a:off x="5651500" y="1854200"/>
            <a:ext cx="0" cy="12668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15" name="Rectangle 7"/>
          <p:cNvSpPr>
            <a:spLocks/>
          </p:cNvSpPr>
          <p:nvPr/>
        </p:nvSpPr>
        <p:spPr bwMode="auto">
          <a:xfrm>
            <a:off x="5165725" y="1066800"/>
            <a:ext cx="1004888"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-20k</a:t>
            </a:r>
          </a:p>
        </p:txBody>
      </p:sp>
      <p:sp>
        <p:nvSpPr>
          <p:cNvPr id="17416" name="Line 8"/>
          <p:cNvSpPr>
            <a:spLocks noChangeShapeType="1"/>
          </p:cNvSpPr>
          <p:nvPr/>
        </p:nvSpPr>
        <p:spPr bwMode="auto">
          <a:xfrm>
            <a:off x="11341100" y="1879600"/>
            <a:ext cx="0" cy="11176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17" name="Rectangle 9"/>
          <p:cNvSpPr>
            <a:spLocks/>
          </p:cNvSpPr>
          <p:nvPr/>
        </p:nvSpPr>
        <p:spPr bwMode="auto">
          <a:xfrm>
            <a:off x="6467475" y="1066800"/>
            <a:ext cx="10033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-16k</a:t>
            </a:r>
          </a:p>
        </p:txBody>
      </p:sp>
      <p:sp>
        <p:nvSpPr>
          <p:cNvPr id="17418" name="Line 10"/>
          <p:cNvSpPr>
            <a:spLocks noChangeShapeType="1"/>
          </p:cNvSpPr>
          <p:nvPr/>
        </p:nvSpPr>
        <p:spPr bwMode="auto">
          <a:xfrm>
            <a:off x="6959600" y="1854200"/>
            <a:ext cx="0" cy="12065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19" name="Rectangle 11"/>
          <p:cNvSpPr>
            <a:spLocks/>
          </p:cNvSpPr>
          <p:nvPr/>
        </p:nvSpPr>
        <p:spPr bwMode="auto">
          <a:xfrm>
            <a:off x="10852150" y="1365250"/>
            <a:ext cx="6540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200">
                <a:solidFill>
                  <a:srgbClr val="EDE6BB"/>
                </a:solidFill>
                <a:ea typeface="ＭＳ Ｐゴシック" charset="0"/>
                <a:cs typeface="Gill Sans" charset="0"/>
              </a:rPr>
              <a:t>-2.5k</a:t>
            </a:r>
          </a:p>
        </p:txBody>
      </p:sp>
      <p:sp>
        <p:nvSpPr>
          <p:cNvPr id="17420" name="Line 12"/>
          <p:cNvSpPr>
            <a:spLocks noChangeShapeType="1"/>
          </p:cNvSpPr>
          <p:nvPr/>
        </p:nvSpPr>
        <p:spPr bwMode="auto">
          <a:xfrm>
            <a:off x="11836400" y="1879600"/>
            <a:ext cx="0" cy="11684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21" name="Rectangle 13"/>
          <p:cNvSpPr>
            <a:spLocks/>
          </p:cNvSpPr>
          <p:nvPr/>
        </p:nvSpPr>
        <p:spPr bwMode="auto">
          <a:xfrm>
            <a:off x="11553825" y="1349375"/>
            <a:ext cx="4540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200">
                <a:solidFill>
                  <a:srgbClr val="EDE6BB"/>
                </a:solidFill>
                <a:ea typeface="ＭＳ Ｐゴシック" charset="0"/>
                <a:cs typeface="Gill Sans" charset="0"/>
              </a:rPr>
              <a:t>-1k</a:t>
            </a:r>
          </a:p>
        </p:txBody>
      </p:sp>
      <p:sp>
        <p:nvSpPr>
          <p:cNvPr id="17422" name="Line 14"/>
          <p:cNvSpPr>
            <a:spLocks noChangeShapeType="1"/>
          </p:cNvSpPr>
          <p:nvPr/>
        </p:nvSpPr>
        <p:spPr bwMode="auto">
          <a:xfrm>
            <a:off x="12001500" y="1879600"/>
            <a:ext cx="0" cy="11049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23" name="Line 15"/>
          <p:cNvSpPr>
            <a:spLocks noChangeShapeType="1"/>
          </p:cNvSpPr>
          <p:nvPr/>
        </p:nvSpPr>
        <p:spPr bwMode="auto">
          <a:xfrm>
            <a:off x="12141200" y="1879600"/>
            <a:ext cx="0" cy="11049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24" name="Rectangle 16"/>
          <p:cNvSpPr>
            <a:spLocks/>
          </p:cNvSpPr>
          <p:nvPr/>
        </p:nvSpPr>
        <p:spPr bwMode="auto">
          <a:xfrm>
            <a:off x="63500" y="2070100"/>
            <a:ext cx="10668000" cy="27813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7425" name="Rectangle 17"/>
          <p:cNvSpPr>
            <a:spLocks/>
          </p:cNvSpPr>
          <p:nvPr/>
        </p:nvSpPr>
        <p:spPr bwMode="auto">
          <a:xfrm>
            <a:off x="12039600" y="2070100"/>
            <a:ext cx="127000" cy="27813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7426" name="Rectangle 18"/>
          <p:cNvSpPr>
            <a:spLocks/>
          </p:cNvSpPr>
          <p:nvPr/>
        </p:nvSpPr>
        <p:spPr bwMode="auto">
          <a:xfrm>
            <a:off x="63500" y="2070100"/>
            <a:ext cx="2387600" cy="2781300"/>
          </a:xfrm>
          <a:prstGeom prst="rect">
            <a:avLst/>
          </a:prstGeom>
          <a:gradFill rotWithShape="0">
            <a:gsLst>
              <a:gs pos="0">
                <a:srgbClr val="000000"/>
              </a:gs>
              <a:gs pos="100000">
                <a:srgbClr val="F79899"/>
              </a:gs>
            </a:gsLst>
            <a:lin ang="21540000" scaled="1"/>
          </a:gra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7427" name="Rectangle 19"/>
          <p:cNvSpPr>
            <a:spLocks/>
          </p:cNvSpPr>
          <p:nvPr/>
        </p:nvSpPr>
        <p:spPr bwMode="auto">
          <a:xfrm>
            <a:off x="10693400" y="2070100"/>
            <a:ext cx="1397000" cy="2781300"/>
          </a:xfrm>
          <a:prstGeom prst="rect">
            <a:avLst/>
          </a:prstGeom>
          <a:solidFill>
            <a:srgbClr val="91AA58"/>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7428" name="Line 20"/>
          <p:cNvSpPr>
            <a:spLocks noChangeShapeType="1"/>
          </p:cNvSpPr>
          <p:nvPr/>
        </p:nvSpPr>
        <p:spPr bwMode="auto">
          <a:xfrm>
            <a:off x="12153900" y="914400"/>
            <a:ext cx="0" cy="1143000"/>
          </a:xfrm>
          <a:prstGeom prst="line">
            <a:avLst/>
          </a:prstGeom>
          <a:noFill/>
          <a:ln w="38100" cap="flat">
            <a:solidFill>
              <a:srgbClr val="F8CCCC"/>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29" name="Rectangle 21"/>
          <p:cNvSpPr>
            <a:spLocks/>
          </p:cNvSpPr>
          <p:nvPr/>
        </p:nvSpPr>
        <p:spPr bwMode="auto">
          <a:xfrm>
            <a:off x="165100" y="1066800"/>
            <a:ext cx="35306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35,000 years ago</a:t>
            </a:r>
          </a:p>
        </p:txBody>
      </p:sp>
      <p:sp>
        <p:nvSpPr>
          <p:cNvPr id="17430" name="Line 22"/>
          <p:cNvSpPr>
            <a:spLocks noChangeShapeType="1"/>
          </p:cNvSpPr>
          <p:nvPr/>
        </p:nvSpPr>
        <p:spPr bwMode="auto">
          <a:xfrm>
            <a:off x="1320800" y="2019300"/>
            <a:ext cx="11595100" cy="0"/>
          </a:xfrm>
          <a:prstGeom prst="line">
            <a:avLst/>
          </a:prstGeom>
          <a:noFill/>
          <a:ln w="38100" cap="flat">
            <a:solidFill>
              <a:srgbClr val="AFBDE7"/>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31" name="Rectangle 23"/>
          <p:cNvSpPr>
            <a:spLocks/>
          </p:cNvSpPr>
          <p:nvPr/>
        </p:nvSpPr>
        <p:spPr bwMode="auto">
          <a:xfrm>
            <a:off x="11504613" y="349250"/>
            <a:ext cx="12700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800">
                <a:solidFill>
                  <a:srgbClr val="F8CCCC"/>
                </a:solidFill>
                <a:ea typeface="ＭＳ Ｐゴシック" charset="0"/>
                <a:cs typeface="Gill Sans" charset="0"/>
              </a:rPr>
              <a:t>Today</a:t>
            </a:r>
          </a:p>
        </p:txBody>
      </p:sp>
      <p:sp>
        <p:nvSpPr>
          <p:cNvPr id="17432" name="Line 24"/>
          <p:cNvSpPr>
            <a:spLocks noChangeShapeType="1"/>
          </p:cNvSpPr>
          <p:nvPr/>
        </p:nvSpPr>
        <p:spPr bwMode="auto">
          <a:xfrm flipH="1">
            <a:off x="10958513" y="4908550"/>
            <a:ext cx="1114425" cy="1844675"/>
          </a:xfrm>
          <a:prstGeom prst="line">
            <a:avLst/>
          </a:prstGeom>
          <a:noFill/>
          <a:ln w="88900" cap="flat">
            <a:solidFill>
              <a:srgbClr val="FFFFFF"/>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433" name="Rectangle 25"/>
          <p:cNvSpPr>
            <a:spLocks/>
          </p:cNvSpPr>
          <p:nvPr/>
        </p:nvSpPr>
        <p:spPr bwMode="auto">
          <a:xfrm>
            <a:off x="8305800" y="6889750"/>
            <a:ext cx="44323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4200">
                <a:solidFill>
                  <a:srgbClr val="F8CCCC"/>
                </a:solidFill>
                <a:ea typeface="ＭＳ Ｐゴシック" charset="0"/>
                <a:cs typeface="Gill Sans" charset="0"/>
              </a:rPr>
              <a:t>Return to</a:t>
            </a:r>
          </a:p>
          <a:p>
            <a:r>
              <a:rPr lang="en-US" sz="4200">
                <a:solidFill>
                  <a:srgbClr val="F8CCCC"/>
                </a:solidFill>
                <a:ea typeface="ＭＳ Ｐゴシック" charset="0"/>
                <a:cs typeface="Gill Sans" charset="0"/>
              </a:rPr>
              <a:t>Abstraction</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xmlns:p14="http://schemas.microsoft.com/office/powerpoint/2010/main" advTm="19723"/>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048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300" y="6115050"/>
            <a:ext cx="1960563"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048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700" y="3403600"/>
            <a:ext cx="1927225"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0483" name="Line 3"/>
          <p:cNvSpPr>
            <a:spLocks noChangeShapeType="1"/>
          </p:cNvSpPr>
          <p:nvPr/>
        </p:nvSpPr>
        <p:spPr bwMode="auto">
          <a:xfrm>
            <a:off x="79375" y="2019300"/>
            <a:ext cx="1139825" cy="0"/>
          </a:xfrm>
          <a:prstGeom prst="line">
            <a:avLst/>
          </a:prstGeom>
          <a:noFill/>
          <a:ln w="76200" cap="flat">
            <a:solidFill>
              <a:srgbClr val="AFBDE7"/>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484" name="Rectangle 4"/>
          <p:cNvSpPr>
            <a:spLocks/>
          </p:cNvSpPr>
          <p:nvPr/>
        </p:nvSpPr>
        <p:spPr bwMode="auto">
          <a:xfrm>
            <a:off x="2028825" y="1003300"/>
            <a:ext cx="1104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1500</a:t>
            </a:r>
          </a:p>
        </p:txBody>
      </p:sp>
      <p:sp>
        <p:nvSpPr>
          <p:cNvPr id="20485" name="Line 5"/>
          <p:cNvSpPr>
            <a:spLocks noChangeShapeType="1"/>
          </p:cNvSpPr>
          <p:nvPr/>
        </p:nvSpPr>
        <p:spPr bwMode="auto">
          <a:xfrm>
            <a:off x="1320800" y="2019300"/>
            <a:ext cx="9563100" cy="0"/>
          </a:xfrm>
          <a:prstGeom prst="line">
            <a:avLst/>
          </a:prstGeom>
          <a:noFill/>
          <a:ln w="76200" cap="flat">
            <a:solidFill>
              <a:srgbClr val="AFBDE7"/>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048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1238" y="6515100"/>
            <a:ext cx="1998662"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0487" name="Line 7"/>
          <p:cNvSpPr>
            <a:spLocks noChangeShapeType="1"/>
          </p:cNvSpPr>
          <p:nvPr/>
        </p:nvSpPr>
        <p:spPr bwMode="auto">
          <a:xfrm>
            <a:off x="2565400" y="1841500"/>
            <a:ext cx="0" cy="4191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488" name="Line 8"/>
          <p:cNvSpPr>
            <a:spLocks noChangeShapeType="1"/>
          </p:cNvSpPr>
          <p:nvPr/>
        </p:nvSpPr>
        <p:spPr bwMode="auto">
          <a:xfrm>
            <a:off x="4191000" y="1841500"/>
            <a:ext cx="0" cy="4191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489" name="Rectangle 9"/>
          <p:cNvSpPr>
            <a:spLocks/>
          </p:cNvSpPr>
          <p:nvPr/>
        </p:nvSpPr>
        <p:spPr bwMode="auto">
          <a:xfrm>
            <a:off x="3654425" y="1003300"/>
            <a:ext cx="1104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1600</a:t>
            </a:r>
          </a:p>
        </p:txBody>
      </p:sp>
      <p:sp>
        <p:nvSpPr>
          <p:cNvPr id="20490" name="Line 10"/>
          <p:cNvSpPr>
            <a:spLocks noChangeShapeType="1"/>
          </p:cNvSpPr>
          <p:nvPr/>
        </p:nvSpPr>
        <p:spPr bwMode="auto">
          <a:xfrm>
            <a:off x="5816600" y="1841500"/>
            <a:ext cx="0" cy="4191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491" name="Rectangle 11"/>
          <p:cNvSpPr>
            <a:spLocks/>
          </p:cNvSpPr>
          <p:nvPr/>
        </p:nvSpPr>
        <p:spPr bwMode="auto">
          <a:xfrm>
            <a:off x="5280025" y="1003300"/>
            <a:ext cx="1104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1700</a:t>
            </a:r>
          </a:p>
        </p:txBody>
      </p:sp>
      <p:sp>
        <p:nvSpPr>
          <p:cNvPr id="20492" name="Line 12"/>
          <p:cNvSpPr>
            <a:spLocks noChangeShapeType="1"/>
          </p:cNvSpPr>
          <p:nvPr/>
        </p:nvSpPr>
        <p:spPr bwMode="auto">
          <a:xfrm>
            <a:off x="7442200" y="1841500"/>
            <a:ext cx="0" cy="4191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493" name="Rectangle 13"/>
          <p:cNvSpPr>
            <a:spLocks/>
          </p:cNvSpPr>
          <p:nvPr/>
        </p:nvSpPr>
        <p:spPr bwMode="auto">
          <a:xfrm>
            <a:off x="6905625" y="1003300"/>
            <a:ext cx="1104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1800</a:t>
            </a:r>
          </a:p>
        </p:txBody>
      </p:sp>
      <p:sp>
        <p:nvSpPr>
          <p:cNvPr id="20494" name="Line 14"/>
          <p:cNvSpPr>
            <a:spLocks noChangeShapeType="1"/>
          </p:cNvSpPr>
          <p:nvPr/>
        </p:nvSpPr>
        <p:spPr bwMode="auto">
          <a:xfrm>
            <a:off x="9067800" y="1841500"/>
            <a:ext cx="0" cy="4191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495" name="Rectangle 15"/>
          <p:cNvSpPr>
            <a:spLocks/>
          </p:cNvSpPr>
          <p:nvPr/>
        </p:nvSpPr>
        <p:spPr bwMode="auto">
          <a:xfrm>
            <a:off x="8531225" y="1003300"/>
            <a:ext cx="1104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1900</a:t>
            </a:r>
          </a:p>
        </p:txBody>
      </p:sp>
      <p:sp>
        <p:nvSpPr>
          <p:cNvPr id="20496" name="Line 16"/>
          <p:cNvSpPr>
            <a:spLocks noChangeShapeType="1"/>
          </p:cNvSpPr>
          <p:nvPr/>
        </p:nvSpPr>
        <p:spPr bwMode="auto">
          <a:xfrm>
            <a:off x="10856913" y="2019300"/>
            <a:ext cx="1139825" cy="0"/>
          </a:xfrm>
          <a:prstGeom prst="line">
            <a:avLst/>
          </a:prstGeom>
          <a:noFill/>
          <a:ln w="76200" cap="flat">
            <a:solidFill>
              <a:srgbClr val="AFBDE7"/>
            </a:solidFill>
            <a:prstDash val="sysDot"/>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0497"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1000" y="3810000"/>
            <a:ext cx="2895600"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0498"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86200" y="6376988"/>
            <a:ext cx="2632075"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0499"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80200" y="7035800"/>
            <a:ext cx="3084513"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0500" name="Picture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06013" y="3810000"/>
            <a:ext cx="2919412"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0501" name="Line 21"/>
          <p:cNvSpPr>
            <a:spLocks noChangeShapeType="1"/>
          </p:cNvSpPr>
          <p:nvPr/>
        </p:nvSpPr>
        <p:spPr bwMode="auto">
          <a:xfrm>
            <a:off x="10528300" y="1841500"/>
            <a:ext cx="0" cy="4191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502" name="Rectangle 22"/>
          <p:cNvSpPr>
            <a:spLocks/>
          </p:cNvSpPr>
          <p:nvPr/>
        </p:nvSpPr>
        <p:spPr bwMode="auto">
          <a:xfrm>
            <a:off x="9993313" y="1003300"/>
            <a:ext cx="1104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2000</a:t>
            </a:r>
          </a:p>
        </p:txBody>
      </p:sp>
      <p:sp>
        <p:nvSpPr>
          <p:cNvPr id="20503" name="Line 23"/>
          <p:cNvSpPr>
            <a:spLocks noChangeShapeType="1"/>
          </p:cNvSpPr>
          <p:nvPr/>
        </p:nvSpPr>
        <p:spPr bwMode="auto">
          <a:xfrm rot="10800000">
            <a:off x="9271000" y="2032000"/>
            <a:ext cx="774700" cy="4394200"/>
          </a:xfrm>
          <a:prstGeom prst="line">
            <a:avLst/>
          </a:prstGeom>
          <a:noFill/>
          <a:ln w="38100" cap="flat">
            <a:solidFill>
              <a:srgbClr val="B5CCCE"/>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504" name="Line 24"/>
          <p:cNvSpPr>
            <a:spLocks noChangeShapeType="1"/>
          </p:cNvSpPr>
          <p:nvPr/>
        </p:nvSpPr>
        <p:spPr bwMode="auto">
          <a:xfrm rot="10800000">
            <a:off x="9867900" y="2019300"/>
            <a:ext cx="1320800" cy="1663700"/>
          </a:xfrm>
          <a:prstGeom prst="line">
            <a:avLst/>
          </a:prstGeom>
          <a:noFill/>
          <a:ln w="38100" cap="flat">
            <a:solidFill>
              <a:srgbClr val="B5CCCE"/>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505" name="Line 25"/>
          <p:cNvSpPr>
            <a:spLocks noChangeShapeType="1"/>
          </p:cNvSpPr>
          <p:nvPr/>
        </p:nvSpPr>
        <p:spPr bwMode="auto">
          <a:xfrm rot="10800000" flipH="1">
            <a:off x="2070100" y="2019300"/>
            <a:ext cx="444500" cy="1117600"/>
          </a:xfrm>
          <a:prstGeom prst="line">
            <a:avLst/>
          </a:prstGeom>
          <a:noFill/>
          <a:ln w="38100" cap="flat">
            <a:solidFill>
              <a:srgbClr val="B5CCCE"/>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506" name="Line 26"/>
          <p:cNvSpPr>
            <a:spLocks noChangeShapeType="1"/>
          </p:cNvSpPr>
          <p:nvPr/>
        </p:nvSpPr>
        <p:spPr bwMode="auto">
          <a:xfrm rot="10800000" flipH="1">
            <a:off x="4076700" y="2032000"/>
            <a:ext cx="812800" cy="1701800"/>
          </a:xfrm>
          <a:prstGeom prst="line">
            <a:avLst/>
          </a:prstGeom>
          <a:noFill/>
          <a:ln w="38100" cap="flat">
            <a:solidFill>
              <a:srgbClr val="B5CCCE"/>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507" name="Line 27"/>
          <p:cNvSpPr>
            <a:spLocks noChangeShapeType="1"/>
          </p:cNvSpPr>
          <p:nvPr/>
        </p:nvSpPr>
        <p:spPr bwMode="auto">
          <a:xfrm rot="10800000" flipH="1">
            <a:off x="6032500" y="2032000"/>
            <a:ext cx="660400" cy="4216400"/>
          </a:xfrm>
          <a:prstGeom prst="line">
            <a:avLst/>
          </a:prstGeom>
          <a:noFill/>
          <a:ln w="38100" cap="flat">
            <a:solidFill>
              <a:srgbClr val="B5CCCE"/>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508" name="Line 28"/>
          <p:cNvSpPr>
            <a:spLocks noChangeShapeType="1"/>
          </p:cNvSpPr>
          <p:nvPr/>
        </p:nvSpPr>
        <p:spPr bwMode="auto">
          <a:xfrm rot="10800000" flipH="1">
            <a:off x="7683500" y="2032000"/>
            <a:ext cx="127000" cy="1854200"/>
          </a:xfrm>
          <a:prstGeom prst="line">
            <a:avLst/>
          </a:prstGeom>
          <a:noFill/>
          <a:ln w="38100" cap="flat">
            <a:solidFill>
              <a:srgbClr val="B5CCCE"/>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509" name="Line 29"/>
          <p:cNvSpPr>
            <a:spLocks noChangeShapeType="1"/>
          </p:cNvSpPr>
          <p:nvPr/>
        </p:nvSpPr>
        <p:spPr bwMode="auto">
          <a:xfrm rot="10800000" flipH="1">
            <a:off x="8547100" y="2032000"/>
            <a:ext cx="342900" cy="4914900"/>
          </a:xfrm>
          <a:prstGeom prst="line">
            <a:avLst/>
          </a:prstGeom>
          <a:noFill/>
          <a:ln w="38100" cap="flat">
            <a:solidFill>
              <a:srgbClr val="B5CCCE"/>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0510" name="Picture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88100" y="4060825"/>
            <a:ext cx="31877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2039600" y="8788400"/>
            <a:ext cx="812800" cy="812800"/>
          </a:xfrm>
          <a:prstGeom prst="rect">
            <a:avLst/>
          </a:prstGeom>
        </p:spPr>
      </p:pic>
    </p:spTree>
  </p:cSld>
  <p:clrMapOvr>
    <a:masterClrMapping/>
  </p:clrMapOvr>
  <p:transition xmlns:p14="http://schemas.microsoft.com/office/powerpoint/2010/main" advTm="4816"/>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2550" name="Group 22"/>
          <p:cNvGrpSpPr>
            <a:grpSpLocks/>
          </p:cNvGrpSpPr>
          <p:nvPr/>
        </p:nvGrpSpPr>
        <p:grpSpPr bwMode="auto">
          <a:xfrm>
            <a:off x="749300" y="1003300"/>
            <a:ext cx="12176125" cy="8570913"/>
            <a:chOff x="0" y="0"/>
            <a:chExt cx="7670" cy="5399"/>
          </a:xfrm>
        </p:grpSpPr>
        <p:pic>
          <p:nvPicPr>
            <p:cNvPr id="2252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220"/>
              <a:ext cx="1235" cy="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53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 y="1512"/>
              <a:ext cx="1214" cy="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531" name="Rectangle 3"/>
            <p:cNvSpPr>
              <a:spLocks/>
            </p:cNvSpPr>
            <p:nvPr/>
          </p:nvSpPr>
          <p:spPr bwMode="auto">
            <a:xfrm>
              <a:off x="806" y="0"/>
              <a:ext cx="696"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1500</a:t>
              </a:r>
            </a:p>
          </p:txBody>
        </p:sp>
        <p:pic>
          <p:nvPicPr>
            <p:cNvPr id="2253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5" y="3472"/>
              <a:ext cx="1259" cy="1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533" name="Line 5"/>
            <p:cNvSpPr>
              <a:spLocks noChangeShapeType="1"/>
            </p:cNvSpPr>
            <p:nvPr/>
          </p:nvSpPr>
          <p:spPr bwMode="auto">
            <a:xfrm>
              <a:off x="1144" y="528"/>
              <a:ext cx="0" cy="264"/>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534" name="Line 6"/>
            <p:cNvSpPr>
              <a:spLocks noChangeShapeType="1"/>
            </p:cNvSpPr>
            <p:nvPr/>
          </p:nvSpPr>
          <p:spPr bwMode="auto">
            <a:xfrm>
              <a:off x="2168" y="528"/>
              <a:ext cx="0" cy="264"/>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535" name="Rectangle 7"/>
            <p:cNvSpPr>
              <a:spLocks/>
            </p:cNvSpPr>
            <p:nvPr/>
          </p:nvSpPr>
          <p:spPr bwMode="auto">
            <a:xfrm>
              <a:off x="1830" y="0"/>
              <a:ext cx="696"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1600</a:t>
              </a:r>
            </a:p>
          </p:txBody>
        </p:sp>
        <p:sp>
          <p:nvSpPr>
            <p:cNvPr id="22536" name="Line 8"/>
            <p:cNvSpPr>
              <a:spLocks noChangeShapeType="1"/>
            </p:cNvSpPr>
            <p:nvPr/>
          </p:nvSpPr>
          <p:spPr bwMode="auto">
            <a:xfrm>
              <a:off x="3192" y="528"/>
              <a:ext cx="0" cy="264"/>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537" name="Rectangle 9"/>
            <p:cNvSpPr>
              <a:spLocks/>
            </p:cNvSpPr>
            <p:nvPr/>
          </p:nvSpPr>
          <p:spPr bwMode="auto">
            <a:xfrm>
              <a:off x="2854" y="0"/>
              <a:ext cx="696"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1700</a:t>
              </a:r>
            </a:p>
          </p:txBody>
        </p:sp>
        <p:sp>
          <p:nvSpPr>
            <p:cNvPr id="22538" name="Line 10"/>
            <p:cNvSpPr>
              <a:spLocks noChangeShapeType="1"/>
            </p:cNvSpPr>
            <p:nvPr/>
          </p:nvSpPr>
          <p:spPr bwMode="auto">
            <a:xfrm>
              <a:off x="4216" y="528"/>
              <a:ext cx="0" cy="264"/>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539" name="Line 11"/>
            <p:cNvSpPr>
              <a:spLocks noChangeShapeType="1"/>
            </p:cNvSpPr>
            <p:nvPr/>
          </p:nvSpPr>
          <p:spPr bwMode="auto">
            <a:xfrm>
              <a:off x="5240" y="528"/>
              <a:ext cx="0" cy="264"/>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254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8" y="1768"/>
              <a:ext cx="1824" cy="1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541"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6" y="3385"/>
              <a:ext cx="1658" cy="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542"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31" y="1768"/>
              <a:ext cx="1839"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543" name="Line 15"/>
            <p:cNvSpPr>
              <a:spLocks noChangeShapeType="1"/>
            </p:cNvSpPr>
            <p:nvPr/>
          </p:nvSpPr>
          <p:spPr bwMode="auto">
            <a:xfrm>
              <a:off x="6160" y="528"/>
              <a:ext cx="0" cy="264"/>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544" name="Rectangle 16"/>
            <p:cNvSpPr>
              <a:spLocks/>
            </p:cNvSpPr>
            <p:nvPr/>
          </p:nvSpPr>
          <p:spPr bwMode="auto">
            <a:xfrm>
              <a:off x="5823" y="0"/>
              <a:ext cx="696"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2000</a:t>
              </a:r>
            </a:p>
          </p:txBody>
        </p:sp>
        <p:sp>
          <p:nvSpPr>
            <p:cNvPr id="22545" name="Line 17"/>
            <p:cNvSpPr>
              <a:spLocks noChangeShapeType="1"/>
            </p:cNvSpPr>
            <p:nvPr/>
          </p:nvSpPr>
          <p:spPr bwMode="auto">
            <a:xfrm rot="10800000">
              <a:off x="5368" y="648"/>
              <a:ext cx="488" cy="2768"/>
            </a:xfrm>
            <a:prstGeom prst="line">
              <a:avLst/>
            </a:prstGeom>
            <a:noFill/>
            <a:ln w="38100" cap="flat">
              <a:solidFill>
                <a:srgbClr val="B5CCCE"/>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546" name="Line 18"/>
            <p:cNvSpPr>
              <a:spLocks noChangeShapeType="1"/>
            </p:cNvSpPr>
            <p:nvPr/>
          </p:nvSpPr>
          <p:spPr bwMode="auto">
            <a:xfrm rot="10800000">
              <a:off x="5744" y="640"/>
              <a:ext cx="832" cy="1048"/>
            </a:xfrm>
            <a:prstGeom prst="line">
              <a:avLst/>
            </a:prstGeom>
            <a:noFill/>
            <a:ln w="38100" cap="flat">
              <a:solidFill>
                <a:srgbClr val="B5CCCE"/>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547" name="Line 19"/>
            <p:cNvSpPr>
              <a:spLocks noChangeShapeType="1"/>
            </p:cNvSpPr>
            <p:nvPr/>
          </p:nvSpPr>
          <p:spPr bwMode="auto">
            <a:xfrm rot="10800000" flipH="1">
              <a:off x="832" y="640"/>
              <a:ext cx="280" cy="704"/>
            </a:xfrm>
            <a:prstGeom prst="line">
              <a:avLst/>
            </a:prstGeom>
            <a:noFill/>
            <a:ln w="38100" cap="flat">
              <a:solidFill>
                <a:srgbClr val="B5CCCE"/>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548" name="Line 20"/>
            <p:cNvSpPr>
              <a:spLocks noChangeShapeType="1"/>
            </p:cNvSpPr>
            <p:nvPr/>
          </p:nvSpPr>
          <p:spPr bwMode="auto">
            <a:xfrm rot="10800000" flipH="1">
              <a:off x="2096" y="648"/>
              <a:ext cx="512" cy="1072"/>
            </a:xfrm>
            <a:prstGeom prst="line">
              <a:avLst/>
            </a:prstGeom>
            <a:noFill/>
            <a:ln w="38100" cap="flat">
              <a:solidFill>
                <a:srgbClr val="B5CCCE"/>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549" name="Line 21"/>
            <p:cNvSpPr>
              <a:spLocks noChangeShapeType="1"/>
            </p:cNvSpPr>
            <p:nvPr/>
          </p:nvSpPr>
          <p:spPr bwMode="auto">
            <a:xfrm rot="10800000" flipH="1">
              <a:off x="3328" y="648"/>
              <a:ext cx="416" cy="2656"/>
            </a:xfrm>
            <a:prstGeom prst="line">
              <a:avLst/>
            </a:prstGeom>
            <a:noFill/>
            <a:ln w="38100" cap="flat">
              <a:solidFill>
                <a:srgbClr val="B5CCCE"/>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22551" name="Rectangle 23"/>
          <p:cNvSpPr>
            <a:spLocks/>
          </p:cNvSpPr>
          <p:nvPr/>
        </p:nvSpPr>
        <p:spPr bwMode="auto">
          <a:xfrm>
            <a:off x="-800100" y="1003300"/>
            <a:ext cx="8191500" cy="8775700"/>
          </a:xfrm>
          <a:prstGeom prst="rect">
            <a:avLst/>
          </a:prstGeom>
          <a:solidFill>
            <a:schemeClr val="accent1">
              <a:alpha val="87593"/>
            </a:schemeClr>
          </a:solidFill>
          <a:ln w="25400" cap="flat">
            <a:solidFill>
              <a:schemeClr val="tx1">
                <a:alpha val="87593"/>
              </a:schemeClr>
            </a:solidFill>
            <a:prstDash val="solid"/>
            <a:miter lim="800000"/>
            <a:headEnd type="none" w="med" len="med"/>
            <a:tailEnd type="none" w="med" len="med"/>
          </a:ln>
        </p:spPr>
        <p:txBody>
          <a:bodyPr lIns="0" tIns="0" rIns="0" bIns="0"/>
          <a:lstStyle/>
          <a:p>
            <a:endParaRPr lang="en-US"/>
          </a:p>
        </p:txBody>
      </p:sp>
      <p:sp>
        <p:nvSpPr>
          <p:cNvPr id="22552" name="Rectangle 24"/>
          <p:cNvSpPr>
            <a:spLocks/>
          </p:cNvSpPr>
          <p:nvPr/>
        </p:nvSpPr>
        <p:spPr bwMode="auto">
          <a:xfrm>
            <a:off x="9156700" y="889000"/>
            <a:ext cx="3784600" cy="8775700"/>
          </a:xfrm>
          <a:prstGeom prst="rect">
            <a:avLst/>
          </a:prstGeom>
          <a:solidFill>
            <a:schemeClr val="accent1">
              <a:alpha val="87593"/>
            </a:schemeClr>
          </a:solidFill>
          <a:ln w="25400" cap="flat">
            <a:solidFill>
              <a:schemeClr val="tx1">
                <a:alpha val="87593"/>
              </a:schemeClr>
            </a:solidFill>
            <a:prstDash val="solid"/>
            <a:miter lim="800000"/>
            <a:headEnd type="none" w="med" len="med"/>
            <a:tailEnd type="none" w="med" len="med"/>
          </a:ln>
        </p:spPr>
        <p:txBody>
          <a:bodyPr lIns="0" tIns="0" rIns="0" bIns="0"/>
          <a:lstStyle/>
          <a:p>
            <a:endParaRPr lang="en-US"/>
          </a:p>
        </p:txBody>
      </p:sp>
      <p:sp>
        <p:nvSpPr>
          <p:cNvPr id="22553" name="Line 25"/>
          <p:cNvSpPr>
            <a:spLocks noChangeShapeType="1"/>
          </p:cNvSpPr>
          <p:nvPr/>
        </p:nvSpPr>
        <p:spPr bwMode="auto">
          <a:xfrm>
            <a:off x="79375" y="2019300"/>
            <a:ext cx="1139825" cy="0"/>
          </a:xfrm>
          <a:prstGeom prst="line">
            <a:avLst/>
          </a:prstGeom>
          <a:noFill/>
          <a:ln w="76200" cap="flat">
            <a:solidFill>
              <a:srgbClr val="AFBDE7"/>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554" name="Rectangle 26"/>
          <p:cNvSpPr>
            <a:spLocks/>
          </p:cNvSpPr>
          <p:nvPr/>
        </p:nvSpPr>
        <p:spPr bwMode="auto">
          <a:xfrm>
            <a:off x="6905625" y="1003300"/>
            <a:ext cx="1104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1800</a:t>
            </a:r>
          </a:p>
        </p:txBody>
      </p:sp>
      <p:sp>
        <p:nvSpPr>
          <p:cNvPr id="22555" name="Rectangle 27"/>
          <p:cNvSpPr>
            <a:spLocks/>
          </p:cNvSpPr>
          <p:nvPr/>
        </p:nvSpPr>
        <p:spPr bwMode="auto">
          <a:xfrm>
            <a:off x="8531225" y="1003300"/>
            <a:ext cx="1104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1900</a:t>
            </a:r>
          </a:p>
        </p:txBody>
      </p:sp>
      <p:sp>
        <p:nvSpPr>
          <p:cNvPr id="22556" name="Line 28"/>
          <p:cNvSpPr>
            <a:spLocks noChangeShapeType="1"/>
          </p:cNvSpPr>
          <p:nvPr/>
        </p:nvSpPr>
        <p:spPr bwMode="auto">
          <a:xfrm>
            <a:off x="10856913" y="2019300"/>
            <a:ext cx="1139825" cy="0"/>
          </a:xfrm>
          <a:prstGeom prst="line">
            <a:avLst/>
          </a:prstGeom>
          <a:noFill/>
          <a:ln w="76200" cap="flat">
            <a:solidFill>
              <a:srgbClr val="AFBDE7"/>
            </a:solidFill>
            <a:prstDash val="sysDot"/>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2557" name="Picture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0200" y="7035800"/>
            <a:ext cx="3084513"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558" name="Line 30"/>
          <p:cNvSpPr>
            <a:spLocks noChangeShapeType="1"/>
          </p:cNvSpPr>
          <p:nvPr/>
        </p:nvSpPr>
        <p:spPr bwMode="auto">
          <a:xfrm rot="10800000" flipH="1">
            <a:off x="7683500" y="2032000"/>
            <a:ext cx="127000" cy="1854200"/>
          </a:xfrm>
          <a:prstGeom prst="line">
            <a:avLst/>
          </a:prstGeom>
          <a:noFill/>
          <a:ln w="38100" cap="flat">
            <a:solidFill>
              <a:srgbClr val="B5CCCE"/>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559" name="Line 31"/>
          <p:cNvSpPr>
            <a:spLocks noChangeShapeType="1"/>
          </p:cNvSpPr>
          <p:nvPr/>
        </p:nvSpPr>
        <p:spPr bwMode="auto">
          <a:xfrm rot="10800000" flipH="1">
            <a:off x="8547100" y="2032000"/>
            <a:ext cx="342900" cy="4914900"/>
          </a:xfrm>
          <a:prstGeom prst="line">
            <a:avLst/>
          </a:prstGeom>
          <a:noFill/>
          <a:ln w="38100" cap="flat">
            <a:solidFill>
              <a:srgbClr val="B5CCCE"/>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2560" name="Picture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88100" y="4060825"/>
            <a:ext cx="31877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561" name="Line 33"/>
          <p:cNvSpPr>
            <a:spLocks noChangeShapeType="1"/>
          </p:cNvSpPr>
          <p:nvPr/>
        </p:nvSpPr>
        <p:spPr bwMode="auto">
          <a:xfrm>
            <a:off x="1320800" y="2019300"/>
            <a:ext cx="9563100" cy="0"/>
          </a:xfrm>
          <a:prstGeom prst="line">
            <a:avLst/>
          </a:prstGeom>
          <a:noFill/>
          <a:ln w="76200" cap="flat">
            <a:solidFill>
              <a:srgbClr val="AFBDE7"/>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2039600" y="8788400"/>
            <a:ext cx="812800" cy="812800"/>
          </a:xfrm>
          <a:prstGeom prst="rect">
            <a:avLst/>
          </a:prstGeom>
        </p:spPr>
      </p:pic>
    </p:spTree>
  </p:cSld>
  <p:clrMapOvr>
    <a:masterClrMapping/>
  </p:clrMapOvr>
  <p:transition xmlns:p14="http://schemas.microsoft.com/office/powerpoint/2010/main" advTm="14221"/>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4577" name="Line 1"/>
          <p:cNvSpPr>
            <a:spLocks noChangeShapeType="1"/>
          </p:cNvSpPr>
          <p:nvPr/>
        </p:nvSpPr>
        <p:spPr bwMode="auto">
          <a:xfrm>
            <a:off x="79375" y="2019300"/>
            <a:ext cx="1139825" cy="0"/>
          </a:xfrm>
          <a:prstGeom prst="line">
            <a:avLst/>
          </a:prstGeom>
          <a:noFill/>
          <a:ln w="76200" cap="flat">
            <a:solidFill>
              <a:srgbClr val="AFBDE7"/>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578" name="Rectangle 2"/>
          <p:cNvSpPr>
            <a:spLocks/>
          </p:cNvSpPr>
          <p:nvPr/>
        </p:nvSpPr>
        <p:spPr bwMode="auto">
          <a:xfrm>
            <a:off x="403225" y="292100"/>
            <a:ext cx="1104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1800</a:t>
            </a:r>
          </a:p>
        </p:txBody>
      </p:sp>
      <p:sp>
        <p:nvSpPr>
          <p:cNvPr id="24579" name="Line 3"/>
          <p:cNvSpPr>
            <a:spLocks noChangeShapeType="1"/>
          </p:cNvSpPr>
          <p:nvPr/>
        </p:nvSpPr>
        <p:spPr bwMode="auto">
          <a:xfrm>
            <a:off x="939800" y="876300"/>
            <a:ext cx="0" cy="138112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580" name="Line 4"/>
          <p:cNvSpPr>
            <a:spLocks noChangeShapeType="1"/>
          </p:cNvSpPr>
          <p:nvPr/>
        </p:nvSpPr>
        <p:spPr bwMode="auto">
          <a:xfrm>
            <a:off x="3378200" y="1841500"/>
            <a:ext cx="0" cy="4191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581" name="Line 5"/>
          <p:cNvSpPr>
            <a:spLocks noChangeShapeType="1"/>
          </p:cNvSpPr>
          <p:nvPr/>
        </p:nvSpPr>
        <p:spPr bwMode="auto">
          <a:xfrm>
            <a:off x="5816600" y="1841500"/>
            <a:ext cx="0" cy="4191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582" name="Rectangle 6"/>
          <p:cNvSpPr>
            <a:spLocks/>
          </p:cNvSpPr>
          <p:nvPr/>
        </p:nvSpPr>
        <p:spPr bwMode="auto">
          <a:xfrm>
            <a:off x="10156825" y="292100"/>
            <a:ext cx="1104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1900</a:t>
            </a:r>
          </a:p>
        </p:txBody>
      </p:sp>
      <p:sp>
        <p:nvSpPr>
          <p:cNvPr id="24583" name="Line 7"/>
          <p:cNvSpPr>
            <a:spLocks noChangeShapeType="1"/>
          </p:cNvSpPr>
          <p:nvPr/>
        </p:nvSpPr>
        <p:spPr bwMode="auto">
          <a:xfrm>
            <a:off x="8255000" y="1841500"/>
            <a:ext cx="0" cy="4191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584" name="Rectangle 8"/>
          <p:cNvSpPr>
            <a:spLocks/>
          </p:cNvSpPr>
          <p:nvPr/>
        </p:nvSpPr>
        <p:spPr bwMode="auto">
          <a:xfrm>
            <a:off x="5468938" y="1238250"/>
            <a:ext cx="8509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000">
                <a:solidFill>
                  <a:srgbClr val="EDE6BB"/>
                </a:solidFill>
                <a:ea typeface="ＭＳ Ｐゴシック" charset="0"/>
                <a:cs typeface="Gill Sans" charset="0"/>
              </a:rPr>
              <a:t>1850</a:t>
            </a:r>
          </a:p>
        </p:txBody>
      </p:sp>
      <p:sp>
        <p:nvSpPr>
          <p:cNvPr id="24585" name="Line 9"/>
          <p:cNvSpPr>
            <a:spLocks noChangeShapeType="1"/>
          </p:cNvSpPr>
          <p:nvPr/>
        </p:nvSpPr>
        <p:spPr bwMode="auto">
          <a:xfrm>
            <a:off x="10693400" y="914400"/>
            <a:ext cx="0" cy="1349375"/>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586" name="Line 10"/>
          <p:cNvSpPr>
            <a:spLocks noChangeShapeType="1"/>
          </p:cNvSpPr>
          <p:nvPr/>
        </p:nvSpPr>
        <p:spPr bwMode="auto">
          <a:xfrm>
            <a:off x="10856913" y="2019300"/>
            <a:ext cx="1139825" cy="0"/>
          </a:xfrm>
          <a:prstGeom prst="line">
            <a:avLst/>
          </a:prstGeom>
          <a:noFill/>
          <a:ln w="76200" cap="flat">
            <a:solidFill>
              <a:srgbClr val="AFBDE7"/>
            </a:solidFill>
            <a:prstDash val="sysDot"/>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458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00" y="5994400"/>
            <a:ext cx="4800600"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588" name="Line 12"/>
          <p:cNvSpPr>
            <a:spLocks noChangeShapeType="1"/>
          </p:cNvSpPr>
          <p:nvPr/>
        </p:nvSpPr>
        <p:spPr bwMode="auto">
          <a:xfrm>
            <a:off x="2400300" y="1841500"/>
            <a:ext cx="0" cy="39497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4589"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6838" y="5511800"/>
            <a:ext cx="3046412" cy="405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590" name="Line 14"/>
          <p:cNvSpPr>
            <a:spLocks noChangeShapeType="1"/>
          </p:cNvSpPr>
          <p:nvPr/>
        </p:nvSpPr>
        <p:spPr bwMode="auto">
          <a:xfrm>
            <a:off x="9232900" y="1841500"/>
            <a:ext cx="0" cy="35052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4591"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85300" y="2625725"/>
            <a:ext cx="3543300"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592" name="Line 16"/>
          <p:cNvSpPr>
            <a:spLocks noChangeShapeType="1"/>
          </p:cNvSpPr>
          <p:nvPr/>
        </p:nvSpPr>
        <p:spPr bwMode="auto">
          <a:xfrm>
            <a:off x="9715500" y="1841500"/>
            <a:ext cx="0" cy="7112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4593"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8963" y="2425700"/>
            <a:ext cx="2082800"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4594"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6900" y="2416175"/>
            <a:ext cx="233997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595" name="Rectangle 19"/>
          <p:cNvSpPr>
            <a:spLocks/>
          </p:cNvSpPr>
          <p:nvPr/>
        </p:nvSpPr>
        <p:spPr bwMode="auto">
          <a:xfrm>
            <a:off x="1728788" y="1238250"/>
            <a:ext cx="8509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000">
                <a:solidFill>
                  <a:srgbClr val="EDE6BB"/>
                </a:solidFill>
                <a:ea typeface="ＭＳ Ｐゴシック" charset="0"/>
                <a:cs typeface="Gill Sans" charset="0"/>
              </a:rPr>
              <a:t>1814</a:t>
            </a:r>
          </a:p>
        </p:txBody>
      </p:sp>
      <p:sp>
        <p:nvSpPr>
          <p:cNvPr id="24596" name="Rectangle 20"/>
          <p:cNvSpPr>
            <a:spLocks/>
          </p:cNvSpPr>
          <p:nvPr/>
        </p:nvSpPr>
        <p:spPr bwMode="auto">
          <a:xfrm>
            <a:off x="7451725" y="1238250"/>
            <a:ext cx="8509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000">
                <a:solidFill>
                  <a:srgbClr val="EDE6BB"/>
                </a:solidFill>
                <a:ea typeface="ＭＳ Ｐゴシック" charset="0"/>
                <a:cs typeface="Gill Sans" charset="0"/>
              </a:rPr>
              <a:t>1875</a:t>
            </a:r>
          </a:p>
        </p:txBody>
      </p:sp>
      <p:sp>
        <p:nvSpPr>
          <p:cNvPr id="24597" name="Rectangle 21"/>
          <p:cNvSpPr>
            <a:spLocks/>
          </p:cNvSpPr>
          <p:nvPr/>
        </p:nvSpPr>
        <p:spPr bwMode="auto">
          <a:xfrm>
            <a:off x="8507413" y="1238250"/>
            <a:ext cx="8509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000">
                <a:solidFill>
                  <a:srgbClr val="EDE6BB"/>
                </a:solidFill>
                <a:ea typeface="ＭＳ Ｐゴシック" charset="0"/>
                <a:cs typeface="Gill Sans" charset="0"/>
              </a:rPr>
              <a:t>1885</a:t>
            </a:r>
          </a:p>
        </p:txBody>
      </p:sp>
      <p:sp>
        <p:nvSpPr>
          <p:cNvPr id="24598" name="Rectangle 22"/>
          <p:cNvSpPr>
            <a:spLocks/>
          </p:cNvSpPr>
          <p:nvPr/>
        </p:nvSpPr>
        <p:spPr bwMode="auto">
          <a:xfrm>
            <a:off x="3095625" y="1238250"/>
            <a:ext cx="8509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000">
                <a:solidFill>
                  <a:srgbClr val="EDE6BB"/>
                </a:solidFill>
                <a:ea typeface="ＭＳ Ｐゴシック" charset="0"/>
                <a:cs typeface="Gill Sans" charset="0"/>
              </a:rPr>
              <a:t>1825</a:t>
            </a:r>
          </a:p>
        </p:txBody>
      </p:sp>
      <p:sp>
        <p:nvSpPr>
          <p:cNvPr id="24599" name="Rectangle 23"/>
          <p:cNvSpPr>
            <a:spLocks/>
          </p:cNvSpPr>
          <p:nvPr/>
        </p:nvSpPr>
        <p:spPr bwMode="auto">
          <a:xfrm>
            <a:off x="9483725" y="1238250"/>
            <a:ext cx="8509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000">
                <a:solidFill>
                  <a:srgbClr val="EDE6BB"/>
                </a:solidFill>
                <a:ea typeface="ＭＳ Ｐゴシック" charset="0"/>
                <a:cs typeface="Gill Sans" charset="0"/>
              </a:rPr>
              <a:t>1890</a:t>
            </a:r>
          </a:p>
        </p:txBody>
      </p:sp>
      <p:sp>
        <p:nvSpPr>
          <p:cNvPr id="24600" name="Line 24"/>
          <p:cNvSpPr>
            <a:spLocks noChangeShapeType="1"/>
          </p:cNvSpPr>
          <p:nvPr/>
        </p:nvSpPr>
        <p:spPr bwMode="auto">
          <a:xfrm>
            <a:off x="927100" y="2019300"/>
            <a:ext cx="9944100" cy="0"/>
          </a:xfrm>
          <a:prstGeom prst="line">
            <a:avLst/>
          </a:prstGeom>
          <a:noFill/>
          <a:ln w="76200" cap="flat">
            <a:solidFill>
              <a:srgbClr val="AFBDE7"/>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039600" y="8788400"/>
            <a:ext cx="812800" cy="812800"/>
          </a:xfrm>
          <a:prstGeom prst="rect">
            <a:avLst/>
          </a:prstGeom>
        </p:spPr>
      </p:pic>
    </p:spTree>
  </p:cSld>
  <p:clrMapOvr>
    <a:masterClrMapping/>
  </p:clrMapOvr>
  <p:transition xmlns:p14="http://schemas.microsoft.com/office/powerpoint/2010/main" advTm="12432"/>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6625" name="Line 1"/>
          <p:cNvSpPr>
            <a:spLocks noChangeShapeType="1"/>
          </p:cNvSpPr>
          <p:nvPr/>
        </p:nvSpPr>
        <p:spPr bwMode="auto">
          <a:xfrm>
            <a:off x="79375" y="1041400"/>
            <a:ext cx="1139825" cy="0"/>
          </a:xfrm>
          <a:prstGeom prst="line">
            <a:avLst/>
          </a:prstGeom>
          <a:noFill/>
          <a:ln w="76200" cap="flat">
            <a:solidFill>
              <a:srgbClr val="AFBDE7"/>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626" name="Rectangle 2"/>
          <p:cNvSpPr>
            <a:spLocks/>
          </p:cNvSpPr>
          <p:nvPr/>
        </p:nvSpPr>
        <p:spPr bwMode="auto">
          <a:xfrm>
            <a:off x="5946775" y="165100"/>
            <a:ext cx="1104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1826</a:t>
            </a:r>
          </a:p>
        </p:txBody>
      </p:sp>
      <p:sp>
        <p:nvSpPr>
          <p:cNvPr id="26627" name="Line 3"/>
          <p:cNvSpPr>
            <a:spLocks noChangeShapeType="1"/>
          </p:cNvSpPr>
          <p:nvPr/>
        </p:nvSpPr>
        <p:spPr bwMode="auto">
          <a:xfrm>
            <a:off x="927100" y="1041400"/>
            <a:ext cx="11849100" cy="0"/>
          </a:xfrm>
          <a:prstGeom prst="line">
            <a:avLst/>
          </a:prstGeom>
          <a:noFill/>
          <a:ln w="76200" cap="flat">
            <a:solidFill>
              <a:srgbClr val="AFBDE7"/>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628" name="Line 4"/>
          <p:cNvSpPr>
            <a:spLocks noChangeShapeType="1"/>
          </p:cNvSpPr>
          <p:nvPr/>
        </p:nvSpPr>
        <p:spPr bwMode="auto">
          <a:xfrm>
            <a:off x="6489700" y="812800"/>
            <a:ext cx="0" cy="4191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66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000" y="1419225"/>
            <a:ext cx="11531600" cy="802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222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673" name="Line 1"/>
          <p:cNvSpPr>
            <a:spLocks noChangeShapeType="1"/>
          </p:cNvSpPr>
          <p:nvPr/>
        </p:nvSpPr>
        <p:spPr bwMode="auto">
          <a:xfrm>
            <a:off x="79375" y="1041400"/>
            <a:ext cx="1139825" cy="0"/>
          </a:xfrm>
          <a:prstGeom prst="line">
            <a:avLst/>
          </a:prstGeom>
          <a:noFill/>
          <a:ln w="76200" cap="flat">
            <a:solidFill>
              <a:srgbClr val="AFBDE7"/>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8674" name="Rectangle 2"/>
          <p:cNvSpPr>
            <a:spLocks/>
          </p:cNvSpPr>
          <p:nvPr/>
        </p:nvSpPr>
        <p:spPr bwMode="auto">
          <a:xfrm>
            <a:off x="5946775" y="139700"/>
            <a:ext cx="1104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1838</a:t>
            </a:r>
          </a:p>
        </p:txBody>
      </p:sp>
      <p:sp>
        <p:nvSpPr>
          <p:cNvPr id="28675" name="Line 3"/>
          <p:cNvSpPr>
            <a:spLocks noChangeShapeType="1"/>
          </p:cNvSpPr>
          <p:nvPr/>
        </p:nvSpPr>
        <p:spPr bwMode="auto">
          <a:xfrm>
            <a:off x="927100" y="1041400"/>
            <a:ext cx="11849100" cy="0"/>
          </a:xfrm>
          <a:prstGeom prst="line">
            <a:avLst/>
          </a:prstGeom>
          <a:noFill/>
          <a:ln w="76200" cap="flat">
            <a:solidFill>
              <a:srgbClr val="AFBDE7"/>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8676" name="Line 4"/>
          <p:cNvSpPr>
            <a:spLocks noChangeShapeType="1"/>
          </p:cNvSpPr>
          <p:nvPr/>
        </p:nvSpPr>
        <p:spPr bwMode="auto">
          <a:xfrm>
            <a:off x="6489700" y="812800"/>
            <a:ext cx="0" cy="4191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86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4300" y="1762125"/>
            <a:ext cx="10250488" cy="736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xmlns:p14="http://schemas.microsoft.com/office/powerpoint/2010/main" advTm="2346"/>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697" name="Line 1"/>
          <p:cNvSpPr>
            <a:spLocks noChangeShapeType="1"/>
          </p:cNvSpPr>
          <p:nvPr/>
        </p:nvSpPr>
        <p:spPr bwMode="auto">
          <a:xfrm>
            <a:off x="79375" y="1041400"/>
            <a:ext cx="1139825" cy="0"/>
          </a:xfrm>
          <a:prstGeom prst="line">
            <a:avLst/>
          </a:prstGeom>
          <a:noFill/>
          <a:ln w="76200" cap="flat">
            <a:solidFill>
              <a:srgbClr val="AFBDE7"/>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9698" name="Rectangle 2"/>
          <p:cNvSpPr>
            <a:spLocks/>
          </p:cNvSpPr>
          <p:nvPr/>
        </p:nvSpPr>
        <p:spPr bwMode="auto">
          <a:xfrm>
            <a:off x="5946775" y="139700"/>
            <a:ext cx="1104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1848</a:t>
            </a:r>
          </a:p>
        </p:txBody>
      </p:sp>
      <p:sp>
        <p:nvSpPr>
          <p:cNvPr id="29699" name="Line 3"/>
          <p:cNvSpPr>
            <a:spLocks noChangeShapeType="1"/>
          </p:cNvSpPr>
          <p:nvPr/>
        </p:nvSpPr>
        <p:spPr bwMode="auto">
          <a:xfrm>
            <a:off x="927100" y="1041400"/>
            <a:ext cx="11849100" cy="0"/>
          </a:xfrm>
          <a:prstGeom prst="line">
            <a:avLst/>
          </a:prstGeom>
          <a:noFill/>
          <a:ln w="76200" cap="flat">
            <a:solidFill>
              <a:srgbClr val="AFBDE7"/>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9700" name="Line 4"/>
          <p:cNvSpPr>
            <a:spLocks noChangeShapeType="1"/>
          </p:cNvSpPr>
          <p:nvPr/>
        </p:nvSpPr>
        <p:spPr bwMode="auto">
          <a:xfrm>
            <a:off x="6489700" y="812800"/>
            <a:ext cx="0" cy="4191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97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6300" y="1331913"/>
            <a:ext cx="6164263" cy="816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xmlns:p14="http://schemas.microsoft.com/office/powerpoint/2010/main" advTm="5774"/>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072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9300" y="423863"/>
            <a:ext cx="8978900" cy="1148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22" name="Rectangle 2"/>
          <p:cNvSpPr>
            <a:spLocks/>
          </p:cNvSpPr>
          <p:nvPr/>
        </p:nvSpPr>
        <p:spPr bwMode="auto">
          <a:xfrm>
            <a:off x="1270000" y="190500"/>
            <a:ext cx="10287000" cy="1485900"/>
          </a:xfrm>
          <a:prstGeom prst="rect">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723" name="Line 3"/>
          <p:cNvSpPr>
            <a:spLocks noChangeShapeType="1"/>
          </p:cNvSpPr>
          <p:nvPr/>
        </p:nvSpPr>
        <p:spPr bwMode="auto">
          <a:xfrm>
            <a:off x="79375" y="1041400"/>
            <a:ext cx="1139825" cy="0"/>
          </a:xfrm>
          <a:prstGeom prst="line">
            <a:avLst/>
          </a:prstGeom>
          <a:noFill/>
          <a:ln w="76200" cap="flat">
            <a:solidFill>
              <a:srgbClr val="AFBDE7"/>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0724" name="Rectangle 4"/>
          <p:cNvSpPr>
            <a:spLocks/>
          </p:cNvSpPr>
          <p:nvPr/>
        </p:nvSpPr>
        <p:spPr bwMode="auto">
          <a:xfrm>
            <a:off x="5946775" y="139700"/>
            <a:ext cx="1104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EDE6BB"/>
                </a:solidFill>
                <a:ea typeface="ＭＳ Ｐゴシック" charset="0"/>
                <a:cs typeface="Gill Sans" charset="0"/>
              </a:rPr>
              <a:t>1863</a:t>
            </a:r>
          </a:p>
        </p:txBody>
      </p:sp>
      <p:sp>
        <p:nvSpPr>
          <p:cNvPr id="30725" name="Line 5"/>
          <p:cNvSpPr>
            <a:spLocks noChangeShapeType="1"/>
          </p:cNvSpPr>
          <p:nvPr/>
        </p:nvSpPr>
        <p:spPr bwMode="auto">
          <a:xfrm>
            <a:off x="927100" y="1041400"/>
            <a:ext cx="11849100" cy="0"/>
          </a:xfrm>
          <a:prstGeom prst="line">
            <a:avLst/>
          </a:prstGeom>
          <a:noFill/>
          <a:ln w="76200" cap="flat">
            <a:solidFill>
              <a:srgbClr val="AFBDE7"/>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0726" name="Line 6"/>
          <p:cNvSpPr>
            <a:spLocks noChangeShapeType="1"/>
          </p:cNvSpPr>
          <p:nvPr/>
        </p:nvSpPr>
        <p:spPr bwMode="auto">
          <a:xfrm>
            <a:off x="6489700" y="812800"/>
            <a:ext cx="0" cy="419100"/>
          </a:xfrm>
          <a:prstGeom prst="line">
            <a:avLst/>
          </a:prstGeom>
          <a:noFill/>
          <a:ln w="38100" cap="flat">
            <a:solidFill>
              <a:srgbClr val="BC7525"/>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39600" y="8788400"/>
            <a:ext cx="812800" cy="812800"/>
          </a:xfrm>
          <a:prstGeom prst="rect">
            <a:avLst/>
          </a:prstGeom>
        </p:spPr>
      </p:pic>
    </p:spTree>
  </p:cSld>
  <p:clrMapOvr>
    <a:masterClrMapping/>
  </p:clrMapOvr>
  <p:transition xmlns:p14="http://schemas.microsoft.com/office/powerpoint/2010/main" advTm="14289"/>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15.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itle &amp; Subtitle copy 6">
  <a:themeElements>
    <a:clrScheme name="Title &amp; Subtitle copy 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6">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amp; Subtitle copy">
  <a:themeElements>
    <a:clrScheme name="Title &amp; Subtitle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Title &amp; Subtitle copy 2">
  <a:themeElements>
    <a:clrScheme name="Title &amp; Subtitle copy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2">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Title &amp; Subtitle copy 3">
  <a:themeElements>
    <a:clrScheme name="Title &amp; Subtitle copy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3">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Title &amp; Subtitle copy 4">
  <a:themeElements>
    <a:clrScheme name="Title &amp; Subtitle copy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4">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amp; Subtitle copy">
  <a:themeElements>
    <a:clrScheme name="">
      <a:dk1>
        <a:srgbClr val="000000"/>
      </a:dk1>
      <a:lt1>
        <a:srgbClr val="FFFFFF"/>
      </a:lt1>
      <a:dk2>
        <a:srgbClr val="000000"/>
      </a:dk2>
      <a:lt2>
        <a:srgbClr val="808080"/>
      </a:lt2>
      <a:accent1>
        <a:srgbClr val="F79899"/>
      </a:accent1>
      <a:accent2>
        <a:srgbClr val="333399"/>
      </a:accent2>
      <a:accent3>
        <a:srgbClr val="FFFFFF"/>
      </a:accent3>
      <a:accent4>
        <a:srgbClr val="000000"/>
      </a:accent4>
      <a:accent5>
        <a:srgbClr val="FACACA"/>
      </a:accent5>
      <a:accent6>
        <a:srgbClr val="2D2D8A"/>
      </a:accent6>
      <a:hlink>
        <a:srgbClr val="009999"/>
      </a:hlink>
      <a:folHlink>
        <a:srgbClr val="99CC00"/>
      </a:folHlink>
    </a:clrScheme>
    <a:fontScheme name="Title &amp; Subtitle copy">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amp; Subtitle copy 5">
  <a:themeElements>
    <a:clrScheme name="Title &amp; Subtitle copy 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5">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Subtitle copy 7">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Title &amp; Subtitle copy 7">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itle &amp; Subtitle copy 8">
  <a:themeElements>
    <a:clrScheme name="Title &amp; Subtitle copy 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8">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itle &amp; Subtitle copy 9">
  <a:themeElements>
    <a:clrScheme name="Title &amp; Subtitle copy 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9">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itle &amp; Subtitle copy 10">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Title &amp; Subtitle copy 10">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itle &amp; Subtitle copy 11">
  <a:themeElements>
    <a:clrScheme name="Title &amp; Subtitle copy 1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11">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le &amp; Subtitle copy 1">
  <a:themeElements>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copy 1">
      <a:majorFont>
        <a:latin typeface="Gill Sans"/>
        <a:ea typeface="Heiti TC Light"/>
        <a:cs typeface="Heiti TC Light"/>
      </a:majorFont>
      <a:minorFont>
        <a:latin typeface="Gill Sans"/>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000000"/>
            </a:solidFill>
            <a:effectLst/>
            <a:latin typeface="Gill Sans" charset="0"/>
            <a:ea typeface="Heiti TC Light" charset="0"/>
            <a:cs typeface="Heiti TC Light" charset="0"/>
            <a:sym typeface="Gill Sans" charset="0"/>
          </a:defRPr>
        </a:defPPr>
      </a:lstStyle>
    </a:lnDef>
  </a:objectDefaults>
  <a:extraClrSchemeLst>
    <a:extraClrScheme>
      <a:clrScheme name="Title &amp; Sub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13</TotalTime>
  <Pages>0</Pages>
  <Words>487</Words>
  <Characters>0</Characters>
  <Application>Microsoft Macintosh PowerPoint</Application>
  <PresentationFormat>Custom</PresentationFormat>
  <Lines>0</Lines>
  <Paragraphs>60</Paragraphs>
  <Slides>11</Slides>
  <Notes>8</Notes>
  <HiddenSlides>0</HiddenSlides>
  <MMClips>10</MMClips>
  <ScaleCrop>false</ScaleCrop>
  <HeadingPairs>
    <vt:vector size="4" baseType="variant">
      <vt:variant>
        <vt:lpstr>Theme</vt:lpstr>
      </vt:variant>
      <vt:variant>
        <vt:i4>15</vt:i4>
      </vt:variant>
      <vt:variant>
        <vt:lpstr>Slide Titles</vt:lpstr>
      </vt:variant>
      <vt:variant>
        <vt:i4>11</vt:i4>
      </vt:variant>
    </vt:vector>
  </HeadingPairs>
  <TitlesOfParts>
    <vt:vector size="26" baseType="lpstr">
      <vt:lpstr>Title &amp; Subtitle</vt:lpstr>
      <vt:lpstr>Title &amp; Subtitle copy</vt:lpstr>
      <vt:lpstr>Title &amp; Subtitle copy 5</vt:lpstr>
      <vt:lpstr>Title &amp; Subtitle copy 7</vt:lpstr>
      <vt:lpstr>Title &amp; Subtitle copy 8</vt:lpstr>
      <vt:lpstr>Title &amp; Subtitle copy 9</vt:lpstr>
      <vt:lpstr>Title &amp; Subtitle copy 10</vt:lpstr>
      <vt:lpstr>Title &amp; Subtitle copy 11</vt:lpstr>
      <vt:lpstr>Title &amp; Subtitle copy 1</vt:lpstr>
      <vt:lpstr>Title &amp; Subtitle copy 6</vt:lpstr>
      <vt:lpstr>Title &amp; Subtitle copy</vt:lpstr>
      <vt:lpstr>Title &amp; Subtitle</vt:lpstr>
      <vt:lpstr>Title &amp; Subtitle copy 2</vt:lpstr>
      <vt:lpstr>Title &amp; Subtitle copy 3</vt:lpstr>
      <vt:lpstr>Title &amp; Subtitle copy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Jonathan Gabel</cp:lastModifiedBy>
  <cp:revision>4</cp:revision>
  <dcterms:modified xsi:type="dcterms:W3CDTF">2012-06-20T18:59:30Z</dcterms:modified>
</cp:coreProperties>
</file>